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handoutMasterIdLst>
    <p:handoutMasterId r:id="rId13"/>
  </p:handoutMasterIdLst>
  <p:sldIdLst>
    <p:sldId id="347" r:id="rId2"/>
    <p:sldId id="357" r:id="rId3"/>
    <p:sldId id="365" r:id="rId4"/>
    <p:sldId id="353" r:id="rId5"/>
    <p:sldId id="346" r:id="rId6"/>
    <p:sldId id="358" r:id="rId7"/>
    <p:sldId id="339" r:id="rId8"/>
    <p:sldId id="362" r:id="rId9"/>
    <p:sldId id="363" r:id="rId10"/>
    <p:sldId id="364" r:id="rId11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C89EF96-8CEA-46FF-86C4-4CE0E7609802}" styleName="淺色樣式 3 - 輔色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1076" autoAdjust="0"/>
    <p:restoredTop sz="94125" autoAdjust="0"/>
  </p:normalViewPr>
  <p:slideViewPr>
    <p:cSldViewPr>
      <p:cViewPr>
        <p:scale>
          <a:sx n="150" d="100"/>
          <a:sy n="150" d="100"/>
        </p:scale>
        <p:origin x="236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17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41" d="100"/>
          <a:sy n="41" d="100"/>
        </p:scale>
        <p:origin x="-2395" y="-8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ora\Documents\Python\final_experiment_results\laplacian\stdrank_from0to200\mlp_perm_200retrain\exhaustsearch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&#27963;&#38913;&#31807;4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altLang="zh-TW" dirty="0">
                <a:solidFill>
                  <a:schemeClr val="tx1"/>
                </a:solidFill>
              </a:rPr>
              <a:t>Byte</a:t>
            </a:r>
            <a:r>
              <a:rPr lang="en-US" altLang="zh-TW" baseline="0" dirty="0">
                <a:solidFill>
                  <a:schemeClr val="tx1"/>
                </a:solidFill>
              </a:rPr>
              <a:t>0 POI number search result build with MLP</a:t>
            </a:r>
            <a:endParaRPr lang="zh-TW" altLang="en-US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zh-TW"/>
        </a:p>
      </c:txPr>
    </c:title>
    <c:autoTitleDeleted val="0"/>
    <c:plotArea>
      <c:layout/>
      <c:lineChart>
        <c:grouping val="stacked"/>
        <c:varyColors val="0"/>
        <c:ser>
          <c:idx val="0"/>
          <c:order val="0"/>
          <c:tx>
            <c:strRef>
              <c:f>mlp_byte0!$AP$1</c:f>
              <c:strCache>
                <c:ptCount val="1"/>
                <c:pt idx="0">
                  <c:v>loss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val>
            <c:numRef>
              <c:f>mlp_byte0!$AP$2:$AP$201</c:f>
              <c:numCache>
                <c:formatCode>General</c:formatCode>
                <c:ptCount val="200"/>
                <c:pt idx="0">
                  <c:v>5.5479500000000002</c:v>
                </c:pt>
                <c:pt idx="1">
                  <c:v>5.5489199999999999</c:v>
                </c:pt>
                <c:pt idx="2">
                  <c:v>5.5487200000000003</c:v>
                </c:pt>
                <c:pt idx="3">
                  <c:v>5.5489499999999996</c:v>
                </c:pt>
                <c:pt idx="4">
                  <c:v>5.5486599999999999</c:v>
                </c:pt>
                <c:pt idx="5">
                  <c:v>5.5486800000000001</c:v>
                </c:pt>
                <c:pt idx="6">
                  <c:v>5.5484799999999996</c:v>
                </c:pt>
                <c:pt idx="7">
                  <c:v>5.5487700000000002</c:v>
                </c:pt>
                <c:pt idx="8">
                  <c:v>5.5488499999999998</c:v>
                </c:pt>
                <c:pt idx="9">
                  <c:v>5.5489800000000002</c:v>
                </c:pt>
                <c:pt idx="10">
                  <c:v>5.54887</c:v>
                </c:pt>
                <c:pt idx="11">
                  <c:v>5.54915</c:v>
                </c:pt>
                <c:pt idx="12">
                  <c:v>5.5490199999999996</c:v>
                </c:pt>
                <c:pt idx="13">
                  <c:v>5.5490300000000001</c:v>
                </c:pt>
                <c:pt idx="14">
                  <c:v>5.54887</c:v>
                </c:pt>
                <c:pt idx="15">
                  <c:v>5.5488099999999996</c:v>
                </c:pt>
                <c:pt idx="16">
                  <c:v>5.5488499999999998</c:v>
                </c:pt>
                <c:pt idx="17">
                  <c:v>5.5488499999999998</c:v>
                </c:pt>
                <c:pt idx="18">
                  <c:v>5.5488900000000001</c:v>
                </c:pt>
                <c:pt idx="19">
                  <c:v>5.5490000000000004</c:v>
                </c:pt>
                <c:pt idx="20">
                  <c:v>5.5490000000000004</c:v>
                </c:pt>
                <c:pt idx="21">
                  <c:v>5.5489300000000004</c:v>
                </c:pt>
                <c:pt idx="22">
                  <c:v>5.5490000000000004</c:v>
                </c:pt>
                <c:pt idx="23">
                  <c:v>5.5490500000000003</c:v>
                </c:pt>
                <c:pt idx="24">
                  <c:v>5.5493199999999998</c:v>
                </c:pt>
                <c:pt idx="25">
                  <c:v>5.5487000000000002</c:v>
                </c:pt>
                <c:pt idx="26">
                  <c:v>5.5490599999999999</c:v>
                </c:pt>
                <c:pt idx="27">
                  <c:v>5.5490199999999996</c:v>
                </c:pt>
                <c:pt idx="28">
                  <c:v>5.5490199999999996</c:v>
                </c:pt>
                <c:pt idx="29">
                  <c:v>5.5490300000000001</c:v>
                </c:pt>
                <c:pt idx="30">
                  <c:v>5.5491799999999998</c:v>
                </c:pt>
                <c:pt idx="31">
                  <c:v>5.5486599999999999</c:v>
                </c:pt>
                <c:pt idx="32">
                  <c:v>5.5492299999999997</c:v>
                </c:pt>
                <c:pt idx="33">
                  <c:v>5.5489499999999996</c:v>
                </c:pt>
                <c:pt idx="34">
                  <c:v>5.54901</c:v>
                </c:pt>
                <c:pt idx="35">
                  <c:v>5.5487900000000003</c:v>
                </c:pt>
                <c:pt idx="36">
                  <c:v>5.5490899999999996</c:v>
                </c:pt>
                <c:pt idx="37">
                  <c:v>5.5488999999999997</c:v>
                </c:pt>
                <c:pt idx="38">
                  <c:v>5.5491000000000001</c:v>
                </c:pt>
                <c:pt idx="39">
                  <c:v>5.5488600000000003</c:v>
                </c:pt>
                <c:pt idx="40">
                  <c:v>5.5490899999999996</c:v>
                </c:pt>
                <c:pt idx="41">
                  <c:v>5.5492600000000003</c:v>
                </c:pt>
                <c:pt idx="42">
                  <c:v>5.5490500000000003</c:v>
                </c:pt>
                <c:pt idx="43">
                  <c:v>5.5489699999999997</c:v>
                </c:pt>
                <c:pt idx="44">
                  <c:v>5.5492299999999997</c:v>
                </c:pt>
                <c:pt idx="45">
                  <c:v>5.5491900000000003</c:v>
                </c:pt>
                <c:pt idx="46">
                  <c:v>5.5491900000000003</c:v>
                </c:pt>
                <c:pt idx="47">
                  <c:v>5.5491200000000003</c:v>
                </c:pt>
                <c:pt idx="48">
                  <c:v>5.5325199999999999</c:v>
                </c:pt>
                <c:pt idx="49">
                  <c:v>5.5346200000000003</c:v>
                </c:pt>
                <c:pt idx="50">
                  <c:v>5.5324799999999996</c:v>
                </c:pt>
                <c:pt idx="51">
                  <c:v>5.5307000000000004</c:v>
                </c:pt>
                <c:pt idx="52">
                  <c:v>5.5339799999999997</c:v>
                </c:pt>
                <c:pt idx="53">
                  <c:v>5.5301099999999996</c:v>
                </c:pt>
                <c:pt idx="54">
                  <c:v>5.5309999999999997</c:v>
                </c:pt>
                <c:pt idx="55">
                  <c:v>5.5201900000000004</c:v>
                </c:pt>
                <c:pt idx="56">
                  <c:v>5.5267099999999996</c:v>
                </c:pt>
                <c:pt idx="57">
                  <c:v>5.5167000000000002</c:v>
                </c:pt>
                <c:pt idx="58">
                  <c:v>5.5195800000000004</c:v>
                </c:pt>
                <c:pt idx="59">
                  <c:v>5.4950400000000004</c:v>
                </c:pt>
                <c:pt idx="60">
                  <c:v>5.4904200000000003</c:v>
                </c:pt>
                <c:pt idx="61">
                  <c:v>5.4961500000000001</c:v>
                </c:pt>
                <c:pt idx="62">
                  <c:v>5.4943499999999998</c:v>
                </c:pt>
                <c:pt idx="63">
                  <c:v>5.4919500000000001</c:v>
                </c:pt>
                <c:pt idx="64">
                  <c:v>5.4882600000000004</c:v>
                </c:pt>
                <c:pt idx="65">
                  <c:v>5.492</c:v>
                </c:pt>
                <c:pt idx="66">
                  <c:v>5.48916</c:v>
                </c:pt>
                <c:pt idx="67">
                  <c:v>5.4950999999999999</c:v>
                </c:pt>
                <c:pt idx="68">
                  <c:v>5.4921699999999998</c:v>
                </c:pt>
                <c:pt idx="69">
                  <c:v>5.4935600000000004</c:v>
                </c:pt>
                <c:pt idx="70">
                  <c:v>5.4939299999999998</c:v>
                </c:pt>
                <c:pt idx="71">
                  <c:v>5.4927700000000002</c:v>
                </c:pt>
                <c:pt idx="72">
                  <c:v>5.49519</c:v>
                </c:pt>
                <c:pt idx="73">
                  <c:v>5.4948499999999996</c:v>
                </c:pt>
                <c:pt idx="74">
                  <c:v>5.4899100000000001</c:v>
                </c:pt>
                <c:pt idx="75">
                  <c:v>5.4931000000000001</c:v>
                </c:pt>
                <c:pt idx="76">
                  <c:v>5.4935400000000003</c:v>
                </c:pt>
                <c:pt idx="77">
                  <c:v>5.4948300000000003</c:v>
                </c:pt>
                <c:pt idx="78">
                  <c:v>5.4974800000000004</c:v>
                </c:pt>
                <c:pt idx="79">
                  <c:v>5.4930300000000001</c:v>
                </c:pt>
                <c:pt idx="80">
                  <c:v>5.4984799999999998</c:v>
                </c:pt>
                <c:pt idx="81">
                  <c:v>5.4976000000000003</c:v>
                </c:pt>
                <c:pt idx="82">
                  <c:v>5.4902600000000001</c:v>
                </c:pt>
                <c:pt idx="83">
                  <c:v>5.4959800000000003</c:v>
                </c:pt>
                <c:pt idx="84">
                  <c:v>5.4932800000000004</c:v>
                </c:pt>
                <c:pt idx="85">
                  <c:v>5.4977499999999999</c:v>
                </c:pt>
                <c:pt idx="86">
                  <c:v>5.4950099999999997</c:v>
                </c:pt>
                <c:pt idx="87">
                  <c:v>5.4934000000000003</c:v>
                </c:pt>
                <c:pt idx="88">
                  <c:v>5.4932100000000004</c:v>
                </c:pt>
                <c:pt idx="89">
                  <c:v>5.4904299999999999</c:v>
                </c:pt>
                <c:pt idx="90">
                  <c:v>5.4946400000000004</c:v>
                </c:pt>
                <c:pt idx="91">
                  <c:v>5.49587</c:v>
                </c:pt>
                <c:pt idx="92">
                  <c:v>5.4936400000000001</c:v>
                </c:pt>
                <c:pt idx="93">
                  <c:v>5.4923700000000002</c:v>
                </c:pt>
                <c:pt idx="94">
                  <c:v>5.4952300000000003</c:v>
                </c:pt>
                <c:pt idx="95">
                  <c:v>5.4963100000000003</c:v>
                </c:pt>
                <c:pt idx="96">
                  <c:v>5.4934900000000004</c:v>
                </c:pt>
                <c:pt idx="97">
                  <c:v>5.4959899999999999</c:v>
                </c:pt>
                <c:pt idx="98">
                  <c:v>5.49099</c:v>
                </c:pt>
                <c:pt idx="99">
                  <c:v>5.4954999999999998</c:v>
                </c:pt>
                <c:pt idx="100">
                  <c:v>5.4959100000000003</c:v>
                </c:pt>
                <c:pt idx="101">
                  <c:v>5.4961500000000001</c:v>
                </c:pt>
                <c:pt idx="102">
                  <c:v>5.49315</c:v>
                </c:pt>
                <c:pt idx="103">
                  <c:v>5.4952699999999997</c:v>
                </c:pt>
                <c:pt idx="104">
                  <c:v>5.4961700000000002</c:v>
                </c:pt>
                <c:pt idx="105">
                  <c:v>5.4966999999999997</c:v>
                </c:pt>
                <c:pt idx="106">
                  <c:v>5.4982800000000003</c:v>
                </c:pt>
                <c:pt idx="107">
                  <c:v>5.4968599999999999</c:v>
                </c:pt>
                <c:pt idx="108">
                  <c:v>5.4950400000000004</c:v>
                </c:pt>
                <c:pt idx="109">
                  <c:v>5.4993999999999996</c:v>
                </c:pt>
                <c:pt idx="110">
                  <c:v>5.4986499999999996</c:v>
                </c:pt>
                <c:pt idx="111">
                  <c:v>5.4957900000000004</c:v>
                </c:pt>
                <c:pt idx="112">
                  <c:v>5.5025700000000004</c:v>
                </c:pt>
                <c:pt idx="113">
                  <c:v>5.4976000000000003</c:v>
                </c:pt>
                <c:pt idx="114">
                  <c:v>5.4971300000000003</c:v>
                </c:pt>
                <c:pt idx="115">
                  <c:v>5.49674</c:v>
                </c:pt>
                <c:pt idx="116">
                  <c:v>5.4951100000000004</c:v>
                </c:pt>
                <c:pt idx="117">
                  <c:v>5.49634</c:v>
                </c:pt>
                <c:pt idx="118">
                  <c:v>5.5031100000000004</c:v>
                </c:pt>
                <c:pt idx="119">
                  <c:v>5.4948699999999997</c:v>
                </c:pt>
                <c:pt idx="120">
                  <c:v>5.4965900000000003</c:v>
                </c:pt>
                <c:pt idx="121">
                  <c:v>5.4916900000000002</c:v>
                </c:pt>
                <c:pt idx="122">
                  <c:v>5.49709</c:v>
                </c:pt>
                <c:pt idx="123">
                  <c:v>5.49397</c:v>
                </c:pt>
                <c:pt idx="124">
                  <c:v>5.4851999999999999</c:v>
                </c:pt>
                <c:pt idx="125">
                  <c:v>5.4929300000000003</c:v>
                </c:pt>
                <c:pt idx="126">
                  <c:v>5.4895100000000001</c:v>
                </c:pt>
                <c:pt idx="127">
                  <c:v>5.4972500000000002</c:v>
                </c:pt>
                <c:pt idx="128">
                  <c:v>5.4889599999999996</c:v>
                </c:pt>
                <c:pt idx="129">
                  <c:v>5.4968700000000004</c:v>
                </c:pt>
                <c:pt idx="130">
                  <c:v>5.5</c:v>
                </c:pt>
                <c:pt idx="131">
                  <c:v>5.4944600000000001</c:v>
                </c:pt>
                <c:pt idx="132">
                  <c:v>5.4837499999999997</c:v>
                </c:pt>
                <c:pt idx="133">
                  <c:v>5.4885999999999999</c:v>
                </c:pt>
                <c:pt idx="134">
                  <c:v>5.4921300000000004</c:v>
                </c:pt>
                <c:pt idx="135">
                  <c:v>5.5011299999999999</c:v>
                </c:pt>
                <c:pt idx="136">
                  <c:v>5.48306</c:v>
                </c:pt>
                <c:pt idx="137">
                  <c:v>5.4843700000000002</c:v>
                </c:pt>
                <c:pt idx="138">
                  <c:v>5.4914800000000001</c:v>
                </c:pt>
                <c:pt idx="139">
                  <c:v>5.4918500000000003</c:v>
                </c:pt>
                <c:pt idx="140">
                  <c:v>5.4867499999999998</c:v>
                </c:pt>
                <c:pt idx="141">
                  <c:v>5.49153</c:v>
                </c:pt>
                <c:pt idx="142">
                  <c:v>5.4955800000000004</c:v>
                </c:pt>
                <c:pt idx="143">
                  <c:v>5.5065799999999996</c:v>
                </c:pt>
                <c:pt idx="144">
                  <c:v>5.4939499999999999</c:v>
                </c:pt>
                <c:pt idx="145">
                  <c:v>5.49533</c:v>
                </c:pt>
                <c:pt idx="146">
                  <c:v>5.48407</c:v>
                </c:pt>
                <c:pt idx="147">
                  <c:v>5.4878900000000002</c:v>
                </c:pt>
                <c:pt idx="148">
                  <c:v>5.5050100000000004</c:v>
                </c:pt>
                <c:pt idx="149">
                  <c:v>5.4855200000000002</c:v>
                </c:pt>
                <c:pt idx="150">
                  <c:v>5.5031999999999996</c:v>
                </c:pt>
                <c:pt idx="151">
                  <c:v>5.5008999999999997</c:v>
                </c:pt>
                <c:pt idx="152">
                  <c:v>5.5030999999999999</c:v>
                </c:pt>
                <c:pt idx="153">
                  <c:v>5.4892799999999999</c:v>
                </c:pt>
                <c:pt idx="154">
                  <c:v>5.4963699999999998</c:v>
                </c:pt>
                <c:pt idx="155">
                  <c:v>5.4904099999999998</c:v>
                </c:pt>
                <c:pt idx="156">
                  <c:v>5.4955600000000002</c:v>
                </c:pt>
                <c:pt idx="157">
                  <c:v>5.4866400000000004</c:v>
                </c:pt>
                <c:pt idx="158">
                  <c:v>5.49613</c:v>
                </c:pt>
                <c:pt idx="159">
                  <c:v>5.4947900000000001</c:v>
                </c:pt>
                <c:pt idx="160">
                  <c:v>5.4990600000000001</c:v>
                </c:pt>
                <c:pt idx="161">
                  <c:v>5.4947699999999999</c:v>
                </c:pt>
                <c:pt idx="162">
                  <c:v>5.4936499999999997</c:v>
                </c:pt>
                <c:pt idx="163">
                  <c:v>5.50054</c:v>
                </c:pt>
                <c:pt idx="164">
                  <c:v>5.4910800000000002</c:v>
                </c:pt>
                <c:pt idx="165">
                  <c:v>5.4888599999999999</c:v>
                </c:pt>
                <c:pt idx="166">
                  <c:v>5.49125</c:v>
                </c:pt>
                <c:pt idx="167">
                  <c:v>5.4922500000000003</c:v>
                </c:pt>
                <c:pt idx="168">
                  <c:v>5.4896200000000004</c:v>
                </c:pt>
                <c:pt idx="169">
                  <c:v>5.4910899999999998</c:v>
                </c:pt>
                <c:pt idx="170">
                  <c:v>5.48902</c:v>
                </c:pt>
                <c:pt idx="171">
                  <c:v>5.4910899999999998</c:v>
                </c:pt>
                <c:pt idx="172">
                  <c:v>5.4935200000000002</c:v>
                </c:pt>
                <c:pt idx="173">
                  <c:v>5.4983199999999997</c:v>
                </c:pt>
                <c:pt idx="174">
                  <c:v>5.4963499999999996</c:v>
                </c:pt>
                <c:pt idx="175">
                  <c:v>5.4931700000000001</c:v>
                </c:pt>
                <c:pt idx="176">
                  <c:v>5.4993699999999999</c:v>
                </c:pt>
                <c:pt idx="177">
                  <c:v>5.4903199999999996</c:v>
                </c:pt>
                <c:pt idx="178">
                  <c:v>5.4979300000000002</c:v>
                </c:pt>
                <c:pt idx="179">
                  <c:v>5.5019</c:v>
                </c:pt>
                <c:pt idx="180">
                  <c:v>5.4992799999999997</c:v>
                </c:pt>
                <c:pt idx="181">
                  <c:v>5.4957700000000003</c:v>
                </c:pt>
                <c:pt idx="182">
                  <c:v>5.4965299999999999</c:v>
                </c:pt>
                <c:pt idx="183">
                  <c:v>5.5040800000000001</c:v>
                </c:pt>
                <c:pt idx="184">
                  <c:v>5.4961200000000003</c:v>
                </c:pt>
                <c:pt idx="185">
                  <c:v>5.50169</c:v>
                </c:pt>
                <c:pt idx="186">
                  <c:v>5.4956399999999999</c:v>
                </c:pt>
                <c:pt idx="187">
                  <c:v>5.4918199999999997</c:v>
                </c:pt>
                <c:pt idx="188">
                  <c:v>5.4866200000000003</c:v>
                </c:pt>
                <c:pt idx="189">
                  <c:v>5.4982899999999999</c:v>
                </c:pt>
                <c:pt idx="190">
                  <c:v>5.4909299999999996</c:v>
                </c:pt>
                <c:pt idx="191">
                  <c:v>5.4958999999999998</c:v>
                </c:pt>
                <c:pt idx="192">
                  <c:v>5.5042799999999996</c:v>
                </c:pt>
                <c:pt idx="193">
                  <c:v>5.4979699999999996</c:v>
                </c:pt>
                <c:pt idx="194">
                  <c:v>5.49763</c:v>
                </c:pt>
                <c:pt idx="195">
                  <c:v>5.4954099999999997</c:v>
                </c:pt>
                <c:pt idx="196">
                  <c:v>5.4961000000000002</c:v>
                </c:pt>
                <c:pt idx="197">
                  <c:v>5.4975800000000001</c:v>
                </c:pt>
                <c:pt idx="198">
                  <c:v>5.4983399999999998</c:v>
                </c:pt>
                <c:pt idx="199">
                  <c:v>5.5046499999999998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C3B-4A82-91A1-6C654A519F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30645216"/>
        <c:axId val="381454240"/>
      </c:lineChart>
      <c:lineChart>
        <c:grouping val="stacked"/>
        <c:varyColors val="0"/>
        <c:ser>
          <c:idx val="1"/>
          <c:order val="1"/>
          <c:tx>
            <c:strRef>
              <c:f>mlp_byte0!$AQ$1</c:f>
              <c:strCache>
                <c:ptCount val="1"/>
                <c:pt idx="0">
                  <c:v>RTD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val>
            <c:numRef>
              <c:f>mlp_byte0!$AQ$2:$AQ$201</c:f>
              <c:numCache>
                <c:formatCode>General</c:formatCode>
                <c:ptCount val="200"/>
                <c:pt idx="0">
                  <c:v>3110</c:v>
                </c:pt>
                <c:pt idx="1">
                  <c:v>3216</c:v>
                </c:pt>
                <c:pt idx="2">
                  <c:v>3150</c:v>
                </c:pt>
                <c:pt idx="3">
                  <c:v>3171</c:v>
                </c:pt>
                <c:pt idx="4">
                  <c:v>3106</c:v>
                </c:pt>
                <c:pt idx="5">
                  <c:v>3095</c:v>
                </c:pt>
                <c:pt idx="6">
                  <c:v>3033</c:v>
                </c:pt>
                <c:pt idx="7">
                  <c:v>3112</c:v>
                </c:pt>
                <c:pt idx="8">
                  <c:v>3121</c:v>
                </c:pt>
                <c:pt idx="9">
                  <c:v>3150</c:v>
                </c:pt>
                <c:pt idx="10">
                  <c:v>3123</c:v>
                </c:pt>
                <c:pt idx="11">
                  <c:v>3196</c:v>
                </c:pt>
                <c:pt idx="12">
                  <c:v>3152</c:v>
                </c:pt>
                <c:pt idx="13">
                  <c:v>3136</c:v>
                </c:pt>
                <c:pt idx="14">
                  <c:v>3112</c:v>
                </c:pt>
                <c:pt idx="15">
                  <c:v>3088</c:v>
                </c:pt>
                <c:pt idx="16">
                  <c:v>3092</c:v>
                </c:pt>
                <c:pt idx="17">
                  <c:v>3138</c:v>
                </c:pt>
                <c:pt idx="18">
                  <c:v>3124</c:v>
                </c:pt>
                <c:pt idx="19">
                  <c:v>3124</c:v>
                </c:pt>
                <c:pt idx="20">
                  <c:v>3138</c:v>
                </c:pt>
                <c:pt idx="21">
                  <c:v>3115</c:v>
                </c:pt>
                <c:pt idx="22">
                  <c:v>3131</c:v>
                </c:pt>
                <c:pt idx="23">
                  <c:v>3102</c:v>
                </c:pt>
                <c:pt idx="24">
                  <c:v>3191</c:v>
                </c:pt>
                <c:pt idx="25">
                  <c:v>3085</c:v>
                </c:pt>
                <c:pt idx="26">
                  <c:v>3141</c:v>
                </c:pt>
                <c:pt idx="27">
                  <c:v>3122</c:v>
                </c:pt>
                <c:pt idx="28">
                  <c:v>3123</c:v>
                </c:pt>
                <c:pt idx="29">
                  <c:v>3135</c:v>
                </c:pt>
                <c:pt idx="30">
                  <c:v>3209</c:v>
                </c:pt>
                <c:pt idx="31">
                  <c:v>3050</c:v>
                </c:pt>
                <c:pt idx="32">
                  <c:v>3148</c:v>
                </c:pt>
                <c:pt idx="33">
                  <c:v>3097</c:v>
                </c:pt>
                <c:pt idx="34">
                  <c:v>3144</c:v>
                </c:pt>
                <c:pt idx="35">
                  <c:v>3062</c:v>
                </c:pt>
                <c:pt idx="36">
                  <c:v>3147</c:v>
                </c:pt>
                <c:pt idx="37">
                  <c:v>3063</c:v>
                </c:pt>
                <c:pt idx="38">
                  <c:v>3129</c:v>
                </c:pt>
                <c:pt idx="39">
                  <c:v>3114</c:v>
                </c:pt>
                <c:pt idx="40">
                  <c:v>3145</c:v>
                </c:pt>
                <c:pt idx="41">
                  <c:v>3184</c:v>
                </c:pt>
                <c:pt idx="42">
                  <c:v>3148</c:v>
                </c:pt>
                <c:pt idx="43">
                  <c:v>3089</c:v>
                </c:pt>
                <c:pt idx="44">
                  <c:v>3169</c:v>
                </c:pt>
                <c:pt idx="45">
                  <c:v>3162</c:v>
                </c:pt>
                <c:pt idx="46">
                  <c:v>3143</c:v>
                </c:pt>
                <c:pt idx="47">
                  <c:v>3136</c:v>
                </c:pt>
                <c:pt idx="48">
                  <c:v>236</c:v>
                </c:pt>
                <c:pt idx="49">
                  <c:v>245</c:v>
                </c:pt>
                <c:pt idx="50">
                  <c:v>117</c:v>
                </c:pt>
                <c:pt idx="51">
                  <c:v>242</c:v>
                </c:pt>
                <c:pt idx="52">
                  <c:v>245</c:v>
                </c:pt>
                <c:pt idx="53">
                  <c:v>251</c:v>
                </c:pt>
                <c:pt idx="54">
                  <c:v>245</c:v>
                </c:pt>
                <c:pt idx="55">
                  <c:v>133</c:v>
                </c:pt>
                <c:pt idx="56">
                  <c:v>111</c:v>
                </c:pt>
                <c:pt idx="57">
                  <c:v>108</c:v>
                </c:pt>
                <c:pt idx="58">
                  <c:v>133</c:v>
                </c:pt>
                <c:pt idx="59">
                  <c:v>78</c:v>
                </c:pt>
                <c:pt idx="60">
                  <c:v>78</c:v>
                </c:pt>
                <c:pt idx="61">
                  <c:v>80</c:v>
                </c:pt>
                <c:pt idx="62">
                  <c:v>78</c:v>
                </c:pt>
                <c:pt idx="63">
                  <c:v>89</c:v>
                </c:pt>
                <c:pt idx="64">
                  <c:v>89</c:v>
                </c:pt>
                <c:pt idx="65">
                  <c:v>80</c:v>
                </c:pt>
                <c:pt idx="66">
                  <c:v>77</c:v>
                </c:pt>
                <c:pt idx="67">
                  <c:v>95</c:v>
                </c:pt>
                <c:pt idx="68">
                  <c:v>78</c:v>
                </c:pt>
                <c:pt idx="69">
                  <c:v>79</c:v>
                </c:pt>
                <c:pt idx="70">
                  <c:v>89</c:v>
                </c:pt>
                <c:pt idx="71">
                  <c:v>78</c:v>
                </c:pt>
                <c:pt idx="72">
                  <c:v>89</c:v>
                </c:pt>
                <c:pt idx="73">
                  <c:v>81</c:v>
                </c:pt>
                <c:pt idx="74">
                  <c:v>68</c:v>
                </c:pt>
                <c:pt idx="75">
                  <c:v>77</c:v>
                </c:pt>
                <c:pt idx="76">
                  <c:v>91</c:v>
                </c:pt>
                <c:pt idx="77">
                  <c:v>64</c:v>
                </c:pt>
                <c:pt idx="78">
                  <c:v>91</c:v>
                </c:pt>
                <c:pt idx="79">
                  <c:v>64</c:v>
                </c:pt>
                <c:pt idx="80">
                  <c:v>89</c:v>
                </c:pt>
                <c:pt idx="81">
                  <c:v>64</c:v>
                </c:pt>
                <c:pt idx="82">
                  <c:v>80</c:v>
                </c:pt>
                <c:pt idx="83">
                  <c:v>93</c:v>
                </c:pt>
                <c:pt idx="84">
                  <c:v>79</c:v>
                </c:pt>
                <c:pt idx="85">
                  <c:v>93</c:v>
                </c:pt>
                <c:pt idx="86">
                  <c:v>78</c:v>
                </c:pt>
                <c:pt idx="87">
                  <c:v>89</c:v>
                </c:pt>
                <c:pt idx="88">
                  <c:v>89</c:v>
                </c:pt>
                <c:pt idx="89">
                  <c:v>66</c:v>
                </c:pt>
                <c:pt idx="90">
                  <c:v>68</c:v>
                </c:pt>
                <c:pt idx="91">
                  <c:v>77</c:v>
                </c:pt>
                <c:pt idx="92">
                  <c:v>89</c:v>
                </c:pt>
                <c:pt idx="93">
                  <c:v>77</c:v>
                </c:pt>
                <c:pt idx="94">
                  <c:v>78</c:v>
                </c:pt>
                <c:pt idx="95">
                  <c:v>80</c:v>
                </c:pt>
                <c:pt idx="96">
                  <c:v>65</c:v>
                </c:pt>
                <c:pt idx="97">
                  <c:v>89</c:v>
                </c:pt>
                <c:pt idx="98">
                  <c:v>79</c:v>
                </c:pt>
                <c:pt idx="99">
                  <c:v>59</c:v>
                </c:pt>
                <c:pt idx="100">
                  <c:v>89</c:v>
                </c:pt>
                <c:pt idx="101">
                  <c:v>65</c:v>
                </c:pt>
                <c:pt idx="102">
                  <c:v>65</c:v>
                </c:pt>
                <c:pt idx="103">
                  <c:v>91</c:v>
                </c:pt>
                <c:pt idx="104">
                  <c:v>64</c:v>
                </c:pt>
                <c:pt idx="105">
                  <c:v>89</c:v>
                </c:pt>
                <c:pt idx="106">
                  <c:v>89</c:v>
                </c:pt>
                <c:pt idx="107">
                  <c:v>107</c:v>
                </c:pt>
                <c:pt idx="108">
                  <c:v>78</c:v>
                </c:pt>
                <c:pt idx="109">
                  <c:v>93</c:v>
                </c:pt>
                <c:pt idx="110">
                  <c:v>65</c:v>
                </c:pt>
                <c:pt idx="111">
                  <c:v>93</c:v>
                </c:pt>
                <c:pt idx="112">
                  <c:v>64</c:v>
                </c:pt>
                <c:pt idx="113">
                  <c:v>89</c:v>
                </c:pt>
                <c:pt idx="114">
                  <c:v>78</c:v>
                </c:pt>
                <c:pt idx="115">
                  <c:v>117</c:v>
                </c:pt>
                <c:pt idx="116">
                  <c:v>95</c:v>
                </c:pt>
                <c:pt idx="117">
                  <c:v>89</c:v>
                </c:pt>
                <c:pt idx="118">
                  <c:v>78</c:v>
                </c:pt>
                <c:pt idx="119">
                  <c:v>93</c:v>
                </c:pt>
                <c:pt idx="120">
                  <c:v>93</c:v>
                </c:pt>
                <c:pt idx="121">
                  <c:v>77</c:v>
                </c:pt>
                <c:pt idx="122">
                  <c:v>68</c:v>
                </c:pt>
                <c:pt idx="123">
                  <c:v>57</c:v>
                </c:pt>
                <c:pt idx="124">
                  <c:v>78</c:v>
                </c:pt>
                <c:pt idx="125">
                  <c:v>78</c:v>
                </c:pt>
                <c:pt idx="126">
                  <c:v>61</c:v>
                </c:pt>
                <c:pt idx="127">
                  <c:v>78</c:v>
                </c:pt>
                <c:pt idx="128">
                  <c:v>64</c:v>
                </c:pt>
                <c:pt idx="129">
                  <c:v>61</c:v>
                </c:pt>
                <c:pt idx="130">
                  <c:v>64</c:v>
                </c:pt>
                <c:pt idx="131">
                  <c:v>68</c:v>
                </c:pt>
                <c:pt idx="132">
                  <c:v>62</c:v>
                </c:pt>
                <c:pt idx="133">
                  <c:v>64</c:v>
                </c:pt>
                <c:pt idx="134">
                  <c:v>68</c:v>
                </c:pt>
                <c:pt idx="135">
                  <c:v>78</c:v>
                </c:pt>
                <c:pt idx="136">
                  <c:v>68</c:v>
                </c:pt>
                <c:pt idx="137">
                  <c:v>62</c:v>
                </c:pt>
                <c:pt idx="138">
                  <c:v>78</c:v>
                </c:pt>
                <c:pt idx="139">
                  <c:v>53</c:v>
                </c:pt>
                <c:pt idx="140">
                  <c:v>59</c:v>
                </c:pt>
                <c:pt idx="141">
                  <c:v>64</c:v>
                </c:pt>
                <c:pt idx="142">
                  <c:v>91</c:v>
                </c:pt>
                <c:pt idx="143">
                  <c:v>118</c:v>
                </c:pt>
                <c:pt idx="144">
                  <c:v>89</c:v>
                </c:pt>
                <c:pt idx="145">
                  <c:v>63</c:v>
                </c:pt>
                <c:pt idx="146">
                  <c:v>77</c:v>
                </c:pt>
                <c:pt idx="147">
                  <c:v>62</c:v>
                </c:pt>
                <c:pt idx="148">
                  <c:v>117</c:v>
                </c:pt>
                <c:pt idx="149">
                  <c:v>58</c:v>
                </c:pt>
                <c:pt idx="150">
                  <c:v>64</c:v>
                </c:pt>
                <c:pt idx="151">
                  <c:v>89</c:v>
                </c:pt>
                <c:pt idx="152">
                  <c:v>69</c:v>
                </c:pt>
                <c:pt idx="153">
                  <c:v>64</c:v>
                </c:pt>
                <c:pt idx="154">
                  <c:v>64</c:v>
                </c:pt>
                <c:pt idx="155">
                  <c:v>64</c:v>
                </c:pt>
                <c:pt idx="156">
                  <c:v>61</c:v>
                </c:pt>
                <c:pt idx="157">
                  <c:v>44</c:v>
                </c:pt>
                <c:pt idx="158">
                  <c:v>59</c:v>
                </c:pt>
                <c:pt idx="159">
                  <c:v>61</c:v>
                </c:pt>
                <c:pt idx="160">
                  <c:v>64</c:v>
                </c:pt>
                <c:pt idx="161">
                  <c:v>58</c:v>
                </c:pt>
                <c:pt idx="162">
                  <c:v>61</c:v>
                </c:pt>
                <c:pt idx="163">
                  <c:v>69</c:v>
                </c:pt>
                <c:pt idx="164">
                  <c:v>61</c:v>
                </c:pt>
                <c:pt idx="165">
                  <c:v>56</c:v>
                </c:pt>
                <c:pt idx="166">
                  <c:v>50</c:v>
                </c:pt>
                <c:pt idx="167">
                  <c:v>64</c:v>
                </c:pt>
                <c:pt idx="168">
                  <c:v>61</c:v>
                </c:pt>
                <c:pt idx="169">
                  <c:v>61</c:v>
                </c:pt>
                <c:pt idx="170">
                  <c:v>68</c:v>
                </c:pt>
                <c:pt idx="171">
                  <c:v>56</c:v>
                </c:pt>
                <c:pt idx="172">
                  <c:v>62</c:v>
                </c:pt>
                <c:pt idx="173">
                  <c:v>89</c:v>
                </c:pt>
                <c:pt idx="174">
                  <c:v>49</c:v>
                </c:pt>
                <c:pt idx="175">
                  <c:v>60</c:v>
                </c:pt>
                <c:pt idx="176">
                  <c:v>51</c:v>
                </c:pt>
                <c:pt idx="177">
                  <c:v>56</c:v>
                </c:pt>
                <c:pt idx="178">
                  <c:v>62</c:v>
                </c:pt>
                <c:pt idx="179">
                  <c:v>68</c:v>
                </c:pt>
                <c:pt idx="180">
                  <c:v>65</c:v>
                </c:pt>
                <c:pt idx="181">
                  <c:v>89</c:v>
                </c:pt>
                <c:pt idx="182">
                  <c:v>59</c:v>
                </c:pt>
                <c:pt idx="183">
                  <c:v>68</c:v>
                </c:pt>
                <c:pt idx="184">
                  <c:v>56</c:v>
                </c:pt>
                <c:pt idx="185">
                  <c:v>96</c:v>
                </c:pt>
                <c:pt idx="186">
                  <c:v>56</c:v>
                </c:pt>
                <c:pt idx="187">
                  <c:v>59</c:v>
                </c:pt>
                <c:pt idx="188">
                  <c:v>60</c:v>
                </c:pt>
                <c:pt idx="189">
                  <c:v>64</c:v>
                </c:pt>
                <c:pt idx="190">
                  <c:v>59</c:v>
                </c:pt>
                <c:pt idx="191">
                  <c:v>91</c:v>
                </c:pt>
                <c:pt idx="192">
                  <c:v>91</c:v>
                </c:pt>
                <c:pt idx="193">
                  <c:v>61</c:v>
                </c:pt>
                <c:pt idx="194">
                  <c:v>64</c:v>
                </c:pt>
                <c:pt idx="195">
                  <c:v>64</c:v>
                </c:pt>
                <c:pt idx="196">
                  <c:v>63</c:v>
                </c:pt>
                <c:pt idx="197">
                  <c:v>50</c:v>
                </c:pt>
                <c:pt idx="198">
                  <c:v>64</c:v>
                </c:pt>
                <c:pt idx="199">
                  <c:v>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C3B-4A82-91A1-6C654A519F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9000864"/>
        <c:axId val="440802560"/>
      </c:lineChart>
      <c:catAx>
        <c:axId val="43064521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TW" sz="1100">
                    <a:solidFill>
                      <a:schemeClr val="tx1"/>
                    </a:solidFill>
                  </a:rPr>
                  <a:t>Number of POIs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zh-TW"/>
            </a:p>
          </c:txPr>
        </c:title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381454240"/>
        <c:crosses val="autoZero"/>
        <c:auto val="1"/>
        <c:lblAlgn val="ctr"/>
        <c:lblOffset val="100"/>
        <c:noMultiLvlLbl val="0"/>
      </c:catAx>
      <c:valAx>
        <c:axId val="3814542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TW" sz="1050" dirty="0">
                    <a:solidFill>
                      <a:schemeClr val="tx1"/>
                    </a:solidFill>
                  </a:rPr>
                  <a:t>Loss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5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zh-TW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430645216"/>
        <c:crosses val="autoZero"/>
        <c:crossBetween val="between"/>
      </c:valAx>
      <c:valAx>
        <c:axId val="440802560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TW" sz="1050">
                    <a:solidFill>
                      <a:schemeClr val="tx1"/>
                    </a:solidFill>
                  </a:rPr>
                  <a:t>RTD</a:t>
                </a:r>
                <a:endParaRPr lang="zh-TW" altLang="en-US" sz="1050">
                  <a:solidFill>
                    <a:schemeClr val="tx1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5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zh-TW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199000864"/>
        <c:crosses val="max"/>
        <c:crossBetween val="between"/>
      </c:valAx>
      <c:catAx>
        <c:axId val="199000864"/>
        <c:scaling>
          <c:orientation val="minMax"/>
        </c:scaling>
        <c:delete val="1"/>
        <c:axPos val="b"/>
        <c:majorTickMark val="out"/>
        <c:minorTickMark val="none"/>
        <c:tickLblPos val="nextTo"/>
        <c:crossAx val="44080256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3115859358757924"/>
          <c:y val="0.88599422105316517"/>
          <c:w val="0.13768269496852528"/>
          <c:h val="6.035619941309331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altLang="zh-TW" sz="1600" dirty="0">
                <a:solidFill>
                  <a:schemeClr val="tx1"/>
                </a:solidFill>
              </a:rPr>
              <a:t>Byte0: validation</a:t>
            </a:r>
            <a:r>
              <a:rPr lang="en-US" altLang="zh-TW" sz="1600" baseline="0" dirty="0">
                <a:solidFill>
                  <a:schemeClr val="tx1"/>
                </a:solidFill>
              </a:rPr>
              <a:t> loss response</a:t>
            </a:r>
            <a:endParaRPr lang="en-US" altLang="zh-TW" sz="1600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zh-TW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工作表1!$L$1</c:f>
              <c:strCache>
                <c:ptCount val="1"/>
                <c:pt idx="0">
                  <c:v>Val_loss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zh-TW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工作表1!$K$2:$K$9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cat>
          <c:val>
            <c:numRef>
              <c:f>工作表1!$L$2:$L$9</c:f>
              <c:numCache>
                <c:formatCode>General</c:formatCode>
                <c:ptCount val="8"/>
                <c:pt idx="0">
                  <c:v>5.54575</c:v>
                </c:pt>
                <c:pt idx="1">
                  <c:v>5.5218100000000003</c:v>
                </c:pt>
                <c:pt idx="2">
                  <c:v>5.4924299999999997</c:v>
                </c:pt>
                <c:pt idx="3">
                  <c:v>5.4846599999999999</c:v>
                </c:pt>
                <c:pt idx="4">
                  <c:v>5.4805000000000001</c:v>
                </c:pt>
                <c:pt idx="5">
                  <c:v>5.4792500000000004</c:v>
                </c:pt>
                <c:pt idx="6">
                  <c:v>5.4743599999999999</c:v>
                </c:pt>
                <c:pt idx="7">
                  <c:v>5.4740799999999998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762-4E2C-B2BC-B55A41CC2DF4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996483567"/>
        <c:axId val="862857887"/>
      </c:lineChart>
      <c:catAx>
        <c:axId val="996483567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TW" sz="1050">
                    <a:solidFill>
                      <a:schemeClr val="tx1"/>
                    </a:solidFill>
                  </a:rPr>
                  <a:t>Number of POI</a:t>
                </a:r>
                <a:endParaRPr lang="zh-TW" altLang="en-US" sz="1050">
                  <a:solidFill>
                    <a:schemeClr val="tx1"/>
                  </a:solidFill>
                </a:endParaRPr>
              </a:p>
            </c:rich>
          </c:tx>
          <c:layout>
            <c:manualLayout>
              <c:xMode val="edge"/>
              <c:yMode val="edge"/>
              <c:x val="0.4264818488078076"/>
              <c:y val="0.8758333333333333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5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zh-TW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862857887"/>
        <c:crosses val="autoZero"/>
        <c:auto val="1"/>
        <c:lblAlgn val="ctr"/>
        <c:lblOffset val="100"/>
        <c:noMultiLvlLbl val="0"/>
      </c:catAx>
      <c:valAx>
        <c:axId val="8628578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TW" sz="1050">
                    <a:solidFill>
                      <a:schemeClr val="tx1"/>
                    </a:solidFill>
                  </a:rPr>
                  <a:t>Loss</a:t>
                </a:r>
                <a:endParaRPr lang="zh-TW" altLang="en-US" sz="1050">
                  <a:solidFill>
                    <a:schemeClr val="tx1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5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zh-TW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9964835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70BC6EB-E292-47B4-8864-C6180D3165C7}" type="doc">
      <dgm:prSet loTypeId="urn:microsoft.com/office/officeart/2005/8/layout/process5" loCatId="process" qsTypeId="urn:microsoft.com/office/officeart/2005/8/quickstyle/simple1" qsCatId="simple" csTypeId="urn:microsoft.com/office/officeart/2005/8/colors/accent1_2" csCatId="accent1" phldr="1"/>
      <dgm:spPr/>
    </dgm:pt>
    <dgm:pt modelId="{9915A91A-E720-4D6E-B0B7-ECA71175BB60}">
      <dgm:prSet phldrT="[文字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altLang="zh-TW" sz="1800" dirty="0"/>
            <a:t>Preprocessing</a:t>
          </a:r>
          <a:endParaRPr lang="zh-TW" altLang="en-US" sz="1800" dirty="0"/>
        </a:p>
      </dgm:t>
    </dgm:pt>
    <dgm:pt modelId="{DB2AD873-13CA-45CE-8755-505A7A449BF1}" type="parTrans" cxnId="{F5D41463-5085-447F-B688-3784521907B2}">
      <dgm:prSet/>
      <dgm:spPr/>
      <dgm:t>
        <a:bodyPr/>
        <a:lstStyle/>
        <a:p>
          <a:endParaRPr lang="zh-TW" altLang="en-US"/>
        </a:p>
      </dgm:t>
    </dgm:pt>
    <dgm:pt modelId="{3091656B-1A05-418C-AB0C-AAD899A74DA1}" type="sibTrans" cxnId="{F5D41463-5085-447F-B688-3784521907B2}">
      <dgm:prSet/>
      <dgm:spPr/>
      <dgm:t>
        <a:bodyPr/>
        <a:lstStyle/>
        <a:p>
          <a:endParaRPr lang="zh-TW" altLang="en-US"/>
        </a:p>
      </dgm:t>
    </dgm:pt>
    <dgm:pt modelId="{E8AA6044-C81F-40A3-AD20-E6FF3FD3C1DF}">
      <dgm:prSet phldrT="[文字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altLang="zh-TW" sz="1800" dirty="0"/>
            <a:t>Standard deviation</a:t>
          </a:r>
          <a:endParaRPr lang="zh-TW" altLang="en-US" sz="1800" dirty="0"/>
        </a:p>
      </dgm:t>
    </dgm:pt>
    <dgm:pt modelId="{0FE7D46F-885D-49C1-A719-324C550CB4D7}" type="parTrans" cxnId="{F3EA0746-C4CD-400E-9AD9-459751AA7E69}">
      <dgm:prSet/>
      <dgm:spPr/>
      <dgm:t>
        <a:bodyPr/>
        <a:lstStyle/>
        <a:p>
          <a:endParaRPr lang="zh-TW" altLang="en-US"/>
        </a:p>
      </dgm:t>
    </dgm:pt>
    <dgm:pt modelId="{0778C68F-45D7-4A24-8210-EC7B7AA9C7C4}" type="sibTrans" cxnId="{F3EA0746-C4CD-400E-9AD9-459751AA7E69}">
      <dgm:prSet/>
      <dgm:spPr/>
      <dgm:t>
        <a:bodyPr/>
        <a:lstStyle/>
        <a:p>
          <a:endParaRPr lang="zh-TW" altLang="en-US"/>
        </a:p>
      </dgm:t>
    </dgm:pt>
    <dgm:pt modelId="{C40E1E92-B9A5-4615-A4AF-4125A1B6A0F9}">
      <dgm:prSet phldrT="[文字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altLang="zh-TW" sz="1800" dirty="0"/>
            <a:t>POI selection</a:t>
          </a:r>
          <a:endParaRPr lang="zh-TW" altLang="en-US" sz="1800" dirty="0"/>
        </a:p>
      </dgm:t>
    </dgm:pt>
    <dgm:pt modelId="{688319C9-A0A4-4BE6-8C76-671E60DAB236}" type="parTrans" cxnId="{2BA9F869-281D-4F0F-AF63-F5E6F226F12B}">
      <dgm:prSet/>
      <dgm:spPr/>
      <dgm:t>
        <a:bodyPr/>
        <a:lstStyle/>
        <a:p>
          <a:endParaRPr lang="zh-TW" altLang="en-US"/>
        </a:p>
      </dgm:t>
    </dgm:pt>
    <dgm:pt modelId="{E0866768-7752-4ABD-8BE3-2ABF44F0E4EF}" type="sibTrans" cxnId="{2BA9F869-281D-4F0F-AF63-F5E6F226F12B}">
      <dgm:prSet/>
      <dgm:spPr/>
      <dgm:t>
        <a:bodyPr/>
        <a:lstStyle/>
        <a:p>
          <a:endParaRPr lang="zh-TW" altLang="en-US"/>
        </a:p>
      </dgm:t>
    </dgm:pt>
    <dgm:pt modelId="{D98395A8-F802-4437-A1A6-52E994D4A00E}">
      <dgm:prSet phldrT="[文字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altLang="zh-TW" sz="1400" dirty="0"/>
            <a:t>Check invalid inputs</a:t>
          </a:r>
          <a:endParaRPr lang="zh-TW" altLang="en-US" sz="1400" dirty="0"/>
        </a:p>
      </dgm:t>
    </dgm:pt>
    <dgm:pt modelId="{2D394E4E-CE12-4C2B-865E-6DABB3B99809}" type="parTrans" cxnId="{1C6D7215-383D-4BEC-BFA3-AED7827AA8F9}">
      <dgm:prSet/>
      <dgm:spPr/>
      <dgm:t>
        <a:bodyPr/>
        <a:lstStyle/>
        <a:p>
          <a:endParaRPr lang="zh-TW" altLang="en-US"/>
        </a:p>
      </dgm:t>
    </dgm:pt>
    <dgm:pt modelId="{30EBFD5D-27FA-4263-9B6B-13A3B8BD4B47}" type="sibTrans" cxnId="{1C6D7215-383D-4BEC-BFA3-AED7827AA8F9}">
      <dgm:prSet/>
      <dgm:spPr/>
      <dgm:t>
        <a:bodyPr/>
        <a:lstStyle/>
        <a:p>
          <a:endParaRPr lang="zh-TW" altLang="en-US"/>
        </a:p>
      </dgm:t>
    </dgm:pt>
    <dgm:pt modelId="{7AD46AB8-4E20-4419-889B-1B2461749CFD}">
      <dgm:prSet phldrT="[文字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altLang="zh-TW" sz="1400" dirty="0"/>
            <a:t>Sharpen images</a:t>
          </a:r>
          <a:endParaRPr lang="zh-TW" altLang="en-US" sz="1400" dirty="0"/>
        </a:p>
      </dgm:t>
    </dgm:pt>
    <dgm:pt modelId="{91412816-6761-42A1-B38F-7AEF4788CFAD}" type="parTrans" cxnId="{A6FDA003-AD2F-4B95-8923-F8CCC8FEFC02}">
      <dgm:prSet/>
      <dgm:spPr/>
      <dgm:t>
        <a:bodyPr/>
        <a:lstStyle/>
        <a:p>
          <a:endParaRPr lang="zh-TW" altLang="en-US"/>
        </a:p>
      </dgm:t>
    </dgm:pt>
    <dgm:pt modelId="{0F0C7815-07ED-4C50-8A57-7B5257AFF8F9}" type="sibTrans" cxnId="{A6FDA003-AD2F-4B95-8923-F8CCC8FEFC02}">
      <dgm:prSet/>
      <dgm:spPr/>
      <dgm:t>
        <a:bodyPr/>
        <a:lstStyle/>
        <a:p>
          <a:endParaRPr lang="zh-TW" altLang="en-US"/>
        </a:p>
      </dgm:t>
    </dgm:pt>
    <dgm:pt modelId="{0C495B00-2740-45D0-9CAC-076C130804F8}">
      <dgm:prSet phldrT="[文字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altLang="zh-TW" sz="2000" dirty="0"/>
            <a:t>Attack model training</a:t>
          </a:r>
          <a:endParaRPr lang="zh-TW" altLang="en-US" sz="2000" dirty="0"/>
        </a:p>
      </dgm:t>
    </dgm:pt>
    <dgm:pt modelId="{BCCCDB9A-A3F5-4F26-AFB7-42368B21C070}" type="parTrans" cxnId="{40904522-8F46-4036-B2A0-72111F06B489}">
      <dgm:prSet/>
      <dgm:spPr/>
      <dgm:t>
        <a:bodyPr/>
        <a:lstStyle/>
        <a:p>
          <a:endParaRPr lang="zh-TW" altLang="en-US"/>
        </a:p>
      </dgm:t>
    </dgm:pt>
    <dgm:pt modelId="{143E075B-16A0-48F9-8606-2323E9935AF4}" type="sibTrans" cxnId="{40904522-8F46-4036-B2A0-72111F06B489}">
      <dgm:prSet/>
      <dgm:spPr/>
      <dgm:t>
        <a:bodyPr/>
        <a:lstStyle/>
        <a:p>
          <a:endParaRPr lang="zh-TW" altLang="en-US"/>
        </a:p>
      </dgm:t>
    </dgm:pt>
    <dgm:pt modelId="{5AB2B723-5F13-4694-A4FE-8B115CCC199C}">
      <dgm:prSet phldrT="[文字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altLang="zh-TW" sz="1400" dirty="0"/>
            <a:t>Calculate standard deviation for each pixel</a:t>
          </a:r>
          <a:endParaRPr lang="zh-TW" altLang="en-US" sz="1400" dirty="0"/>
        </a:p>
      </dgm:t>
    </dgm:pt>
    <dgm:pt modelId="{5405A9D4-9508-4964-AF60-F80A9F67ABED}" type="parTrans" cxnId="{6CAD5599-8C38-48AA-B53E-98298C04E094}">
      <dgm:prSet/>
      <dgm:spPr/>
      <dgm:t>
        <a:bodyPr/>
        <a:lstStyle/>
        <a:p>
          <a:endParaRPr lang="zh-TW" altLang="en-US"/>
        </a:p>
      </dgm:t>
    </dgm:pt>
    <dgm:pt modelId="{6BC0524A-582F-4D7F-9FF3-10C1EB3B7B62}" type="sibTrans" cxnId="{6CAD5599-8C38-48AA-B53E-98298C04E094}">
      <dgm:prSet/>
      <dgm:spPr/>
      <dgm:t>
        <a:bodyPr/>
        <a:lstStyle/>
        <a:p>
          <a:endParaRPr lang="zh-TW" altLang="en-US"/>
        </a:p>
      </dgm:t>
    </dgm:pt>
    <dgm:pt modelId="{02B073A7-A933-48FE-9D11-66E3D1F79326}">
      <dgm:prSet phldrT="[文字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altLang="zh-TW" sz="1400" dirty="0"/>
            <a:t>Lineup model</a:t>
          </a:r>
          <a:endParaRPr lang="zh-TW" altLang="en-US" sz="1400" dirty="0"/>
        </a:p>
      </dgm:t>
    </dgm:pt>
    <dgm:pt modelId="{911C3D85-02DA-4453-B6CA-B26A2080B53D}" type="parTrans" cxnId="{222F5EBD-D158-47B2-BB2E-E1F4AA40594B}">
      <dgm:prSet/>
      <dgm:spPr/>
      <dgm:t>
        <a:bodyPr/>
        <a:lstStyle/>
        <a:p>
          <a:endParaRPr lang="zh-TW" altLang="en-US"/>
        </a:p>
      </dgm:t>
    </dgm:pt>
    <dgm:pt modelId="{C8E0B888-FAE1-492E-A30C-034E13A47DEB}" type="sibTrans" cxnId="{222F5EBD-D158-47B2-BB2E-E1F4AA40594B}">
      <dgm:prSet/>
      <dgm:spPr/>
      <dgm:t>
        <a:bodyPr/>
        <a:lstStyle/>
        <a:p>
          <a:endParaRPr lang="zh-TW" altLang="en-US"/>
        </a:p>
      </dgm:t>
    </dgm:pt>
    <dgm:pt modelId="{BA5B5B6F-07B9-46A8-9C36-A8981738C36C}">
      <dgm:prSet phldrT="[文字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altLang="zh-TW" sz="1400" dirty="0"/>
            <a:t>Image heatmap model</a:t>
          </a:r>
          <a:endParaRPr lang="zh-TW" altLang="en-US" sz="1400" dirty="0"/>
        </a:p>
      </dgm:t>
    </dgm:pt>
    <dgm:pt modelId="{A049CC90-8DA7-4196-B3AB-CDE40CC1C0F7}" type="parTrans" cxnId="{3C46B23C-1F67-4AFB-9EC5-A5BE6C5A6DD3}">
      <dgm:prSet/>
      <dgm:spPr/>
      <dgm:t>
        <a:bodyPr/>
        <a:lstStyle/>
        <a:p>
          <a:endParaRPr lang="zh-TW" altLang="en-US"/>
        </a:p>
      </dgm:t>
    </dgm:pt>
    <dgm:pt modelId="{91944D46-8A7F-4867-BD3E-76BE3F6FC9E3}" type="sibTrans" cxnId="{3C46B23C-1F67-4AFB-9EC5-A5BE6C5A6DD3}">
      <dgm:prSet/>
      <dgm:spPr/>
      <dgm:t>
        <a:bodyPr/>
        <a:lstStyle/>
        <a:p>
          <a:endParaRPr lang="zh-TW" altLang="en-US"/>
        </a:p>
      </dgm:t>
    </dgm:pt>
    <dgm:pt modelId="{E137BBAB-5428-4B54-B79A-5FE0F83AFF5C}">
      <dgm:prSet phldrT="[文字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altLang="zh-TW" sz="1400" dirty="0"/>
            <a:t>Best POI number model</a:t>
          </a:r>
          <a:endParaRPr lang="zh-TW" altLang="en-US" sz="1400" dirty="0"/>
        </a:p>
      </dgm:t>
    </dgm:pt>
    <dgm:pt modelId="{9BE8B585-B345-407D-83E4-9732A5A365CD}" type="parTrans" cxnId="{06E3AF30-2B74-4BA8-A1E5-129E23FA238C}">
      <dgm:prSet/>
      <dgm:spPr/>
      <dgm:t>
        <a:bodyPr/>
        <a:lstStyle/>
        <a:p>
          <a:endParaRPr lang="zh-TW" altLang="en-US"/>
        </a:p>
      </dgm:t>
    </dgm:pt>
    <dgm:pt modelId="{517D339A-C962-4F6B-A7E4-78318E0701FB}" type="sibTrans" cxnId="{06E3AF30-2B74-4BA8-A1E5-129E23FA238C}">
      <dgm:prSet/>
      <dgm:spPr/>
      <dgm:t>
        <a:bodyPr/>
        <a:lstStyle/>
        <a:p>
          <a:endParaRPr lang="zh-TW" altLang="en-US"/>
        </a:p>
      </dgm:t>
    </dgm:pt>
    <dgm:pt modelId="{EDEA4B56-41D3-4F35-8F35-4EB7C5AAE225}">
      <dgm:prSet phldrT="[文字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altLang="zh-TW" sz="2000" dirty="0"/>
            <a:t>Side-channel attack</a:t>
          </a:r>
          <a:endParaRPr lang="zh-TW" altLang="en-US" sz="2000" dirty="0"/>
        </a:p>
      </dgm:t>
    </dgm:pt>
    <dgm:pt modelId="{6D2E1C7B-1DD0-46A6-A13E-AE0F7693BD10}" type="parTrans" cxnId="{992F8B7F-605E-462E-8F9A-96DDF8243647}">
      <dgm:prSet/>
      <dgm:spPr/>
      <dgm:t>
        <a:bodyPr/>
        <a:lstStyle/>
        <a:p>
          <a:endParaRPr lang="zh-TW" altLang="en-US"/>
        </a:p>
      </dgm:t>
    </dgm:pt>
    <dgm:pt modelId="{82BCC993-2EEC-4FDD-A506-D346E35A20E3}" type="sibTrans" cxnId="{992F8B7F-605E-462E-8F9A-96DDF8243647}">
      <dgm:prSet/>
      <dgm:spPr/>
      <dgm:t>
        <a:bodyPr/>
        <a:lstStyle/>
        <a:p>
          <a:endParaRPr lang="zh-TW" altLang="en-US"/>
        </a:p>
      </dgm:t>
    </dgm:pt>
    <dgm:pt modelId="{ECF26F20-3D88-4DF5-8CD9-D3B78997DAD6}">
      <dgm:prSet phldrT="[文字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altLang="zh-TW" sz="1400" dirty="0"/>
            <a:t>Evaluation metrics</a:t>
          </a:r>
          <a:endParaRPr lang="zh-TW" altLang="en-US" sz="1400" dirty="0"/>
        </a:p>
      </dgm:t>
    </dgm:pt>
    <dgm:pt modelId="{811C8524-6F2E-48C3-A050-7606E34FA999}" type="parTrans" cxnId="{25C2C8E6-7541-45F6-A887-5608916E8996}">
      <dgm:prSet/>
      <dgm:spPr/>
      <dgm:t>
        <a:bodyPr/>
        <a:lstStyle/>
        <a:p>
          <a:endParaRPr lang="zh-TW" altLang="en-US"/>
        </a:p>
      </dgm:t>
    </dgm:pt>
    <dgm:pt modelId="{15394373-00FB-4B7E-92C3-92A12ABB3252}" type="sibTrans" cxnId="{25C2C8E6-7541-45F6-A887-5608916E8996}">
      <dgm:prSet/>
      <dgm:spPr/>
      <dgm:t>
        <a:bodyPr/>
        <a:lstStyle/>
        <a:p>
          <a:endParaRPr lang="zh-TW" altLang="en-US"/>
        </a:p>
      </dgm:t>
    </dgm:pt>
    <dgm:pt modelId="{8F8B5975-BF8F-4269-8071-3075B210AEAF}">
      <dgm:prSet phldrT="[文字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altLang="zh-TW" sz="1400" dirty="0"/>
            <a:t>Rank</a:t>
          </a:r>
          <a:endParaRPr lang="zh-TW" altLang="en-US" sz="1400" dirty="0"/>
        </a:p>
      </dgm:t>
    </dgm:pt>
    <dgm:pt modelId="{70233173-CF35-41F2-B123-A9459EC11BC7}" type="parTrans" cxnId="{3B6103F1-25EC-4904-B80D-1613952815C3}">
      <dgm:prSet/>
      <dgm:spPr/>
      <dgm:t>
        <a:bodyPr/>
        <a:lstStyle/>
        <a:p>
          <a:endParaRPr lang="zh-TW" altLang="en-US"/>
        </a:p>
      </dgm:t>
    </dgm:pt>
    <dgm:pt modelId="{4D35E2D7-A55F-4412-8760-93C389CB845C}" type="sibTrans" cxnId="{3B6103F1-25EC-4904-B80D-1613952815C3}">
      <dgm:prSet/>
      <dgm:spPr/>
      <dgm:t>
        <a:bodyPr/>
        <a:lstStyle/>
        <a:p>
          <a:endParaRPr lang="zh-TW" altLang="en-US"/>
        </a:p>
      </dgm:t>
    </dgm:pt>
    <dgm:pt modelId="{ED823E27-907C-4806-A010-A72FD8F00D6F}">
      <dgm:prSet phldrT="[文字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altLang="zh-TW" sz="1400" dirty="0"/>
            <a:t>Require traces to disclose (RTD)</a:t>
          </a:r>
          <a:endParaRPr lang="zh-TW" altLang="en-US" sz="1400" dirty="0"/>
        </a:p>
      </dgm:t>
    </dgm:pt>
    <dgm:pt modelId="{077CCE24-330C-4F77-962C-46EC98648EDD}" type="parTrans" cxnId="{0457ECEF-4648-4FEB-8D87-112DD87DD1BD}">
      <dgm:prSet/>
      <dgm:spPr/>
      <dgm:t>
        <a:bodyPr/>
        <a:lstStyle/>
        <a:p>
          <a:endParaRPr lang="zh-TW" altLang="en-US"/>
        </a:p>
      </dgm:t>
    </dgm:pt>
    <dgm:pt modelId="{BF852E2D-3327-49A1-BDF3-79B270D20800}" type="sibTrans" cxnId="{0457ECEF-4648-4FEB-8D87-112DD87DD1BD}">
      <dgm:prSet/>
      <dgm:spPr/>
      <dgm:t>
        <a:bodyPr/>
        <a:lstStyle/>
        <a:p>
          <a:endParaRPr lang="zh-TW" altLang="en-US"/>
        </a:p>
      </dgm:t>
    </dgm:pt>
    <dgm:pt modelId="{C9449CC6-9B69-4628-881E-D40FD1E90BB3}">
      <dgm:prSet phldrT="[文字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altLang="zh-TW" sz="1400" dirty="0"/>
            <a:t>Top-5 accuracy</a:t>
          </a:r>
          <a:endParaRPr lang="zh-TW" altLang="en-US" sz="1400" dirty="0"/>
        </a:p>
      </dgm:t>
    </dgm:pt>
    <dgm:pt modelId="{B6435500-EA37-455B-B6A5-40E7D8F68609}" type="parTrans" cxnId="{8BDDC9CF-D4F7-4B96-9515-9003F0C1477A}">
      <dgm:prSet/>
      <dgm:spPr/>
      <dgm:t>
        <a:bodyPr/>
        <a:lstStyle/>
        <a:p>
          <a:endParaRPr lang="zh-TW" altLang="en-US"/>
        </a:p>
      </dgm:t>
    </dgm:pt>
    <dgm:pt modelId="{9EF7AEBE-9AE8-456B-B957-9612A5389F8A}" type="sibTrans" cxnId="{8BDDC9CF-D4F7-4B96-9515-9003F0C1477A}">
      <dgm:prSet/>
      <dgm:spPr/>
      <dgm:t>
        <a:bodyPr/>
        <a:lstStyle/>
        <a:p>
          <a:endParaRPr lang="zh-TW" altLang="en-US"/>
        </a:p>
      </dgm:t>
    </dgm:pt>
    <dgm:pt modelId="{6D0935B2-31C8-4D3E-B00B-332DA14FE199}">
      <dgm:prSet phldrT="[文字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altLang="zh-TW" sz="1800" dirty="0"/>
            <a:t>Leakage tiles identification</a:t>
          </a:r>
          <a:endParaRPr lang="zh-TW" altLang="en-US" sz="1800" dirty="0"/>
        </a:p>
      </dgm:t>
    </dgm:pt>
    <dgm:pt modelId="{5E5C5485-BD26-47C5-93D0-EB2AA45410AB}" type="parTrans" cxnId="{BE4F9421-2354-4D51-8229-1ACC4D3C786A}">
      <dgm:prSet/>
      <dgm:spPr/>
      <dgm:t>
        <a:bodyPr/>
        <a:lstStyle/>
        <a:p>
          <a:endParaRPr lang="zh-TW" altLang="en-US"/>
        </a:p>
      </dgm:t>
    </dgm:pt>
    <dgm:pt modelId="{557762A9-B139-48BF-82F5-9E06A1321648}" type="sibTrans" cxnId="{BE4F9421-2354-4D51-8229-1ACC4D3C786A}">
      <dgm:prSet/>
      <dgm:spPr/>
      <dgm:t>
        <a:bodyPr/>
        <a:lstStyle/>
        <a:p>
          <a:endParaRPr lang="zh-TW" altLang="en-US"/>
        </a:p>
      </dgm:t>
    </dgm:pt>
    <dgm:pt modelId="{EFBA3418-4347-4EFF-9E49-07997CBD4513}">
      <dgm:prSet phldrT="[文字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altLang="zh-TW" sz="1400" dirty="0"/>
            <a:t>Monitor the changes of loss response curve</a:t>
          </a:r>
          <a:endParaRPr lang="zh-TW" altLang="en-US" sz="1400" dirty="0"/>
        </a:p>
      </dgm:t>
    </dgm:pt>
    <dgm:pt modelId="{95B48F6A-C223-47AB-84D4-B6B16165D4DE}" type="parTrans" cxnId="{A786033B-B9E1-4C07-B66F-B253BAC9FA36}">
      <dgm:prSet/>
      <dgm:spPr/>
      <dgm:t>
        <a:bodyPr/>
        <a:lstStyle/>
        <a:p>
          <a:endParaRPr lang="zh-TW" altLang="en-US"/>
        </a:p>
      </dgm:t>
    </dgm:pt>
    <dgm:pt modelId="{870BD17C-20F4-48E8-93AE-D58E4243722F}" type="sibTrans" cxnId="{A786033B-B9E1-4C07-B66F-B253BAC9FA36}">
      <dgm:prSet/>
      <dgm:spPr/>
      <dgm:t>
        <a:bodyPr/>
        <a:lstStyle/>
        <a:p>
          <a:endParaRPr lang="zh-TW" altLang="en-US"/>
        </a:p>
      </dgm:t>
    </dgm:pt>
    <dgm:pt modelId="{82095D69-BE59-4F0F-AF07-96025A0DB59D}">
      <dgm:prSet phldrT="[文字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altLang="zh-TW" sz="1400" dirty="0"/>
            <a:t>Loss</a:t>
          </a:r>
          <a:endParaRPr lang="zh-TW" altLang="en-US" sz="1400" dirty="0"/>
        </a:p>
      </dgm:t>
    </dgm:pt>
    <dgm:pt modelId="{0D1DC4BF-1A64-490D-801C-083C9FAC476F}" type="parTrans" cxnId="{2AFCA9EE-6F86-436E-A548-EEE9E9045EA1}">
      <dgm:prSet/>
      <dgm:spPr/>
      <dgm:t>
        <a:bodyPr/>
        <a:lstStyle/>
        <a:p>
          <a:endParaRPr lang="zh-TW" altLang="en-US"/>
        </a:p>
      </dgm:t>
    </dgm:pt>
    <dgm:pt modelId="{E5DAFB09-0DD4-4748-8376-4896FFCCD0FD}" type="sibTrans" cxnId="{2AFCA9EE-6F86-436E-A548-EEE9E9045EA1}">
      <dgm:prSet/>
      <dgm:spPr/>
      <dgm:t>
        <a:bodyPr/>
        <a:lstStyle/>
        <a:p>
          <a:endParaRPr lang="zh-TW" altLang="en-US"/>
        </a:p>
      </dgm:t>
    </dgm:pt>
    <dgm:pt modelId="{11FD35EA-FC7E-45E5-8B64-F2F4C0654BD6}">
      <dgm:prSet phldrT="[文字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altLang="zh-TW" sz="1400" dirty="0"/>
            <a:t>Sequential forward selection </a:t>
          </a:r>
          <a:endParaRPr lang="zh-TW" altLang="en-US" sz="1400" dirty="0"/>
        </a:p>
      </dgm:t>
    </dgm:pt>
    <dgm:pt modelId="{033C1C25-C47D-4D05-ABFF-44C558065299}" type="parTrans" cxnId="{56D98926-2965-4C8D-BBE7-296AC8373045}">
      <dgm:prSet/>
      <dgm:spPr/>
      <dgm:t>
        <a:bodyPr/>
        <a:lstStyle/>
        <a:p>
          <a:endParaRPr lang="zh-TW" altLang="en-US"/>
        </a:p>
      </dgm:t>
    </dgm:pt>
    <dgm:pt modelId="{4F1A1065-5252-466A-801A-14B729799014}" type="sibTrans" cxnId="{56D98926-2965-4C8D-BBE7-296AC8373045}">
      <dgm:prSet/>
      <dgm:spPr/>
      <dgm:t>
        <a:bodyPr/>
        <a:lstStyle/>
        <a:p>
          <a:endParaRPr lang="zh-TW" altLang="en-US"/>
        </a:p>
      </dgm:t>
    </dgm:pt>
    <dgm:pt modelId="{BF654B24-D730-4320-83DF-489E7AA5E964}" type="pres">
      <dgm:prSet presAssocID="{070BC6EB-E292-47B4-8864-C6180D3165C7}" presName="diagram" presStyleCnt="0">
        <dgm:presLayoutVars>
          <dgm:dir/>
          <dgm:resizeHandles val="exact"/>
        </dgm:presLayoutVars>
      </dgm:prSet>
      <dgm:spPr/>
    </dgm:pt>
    <dgm:pt modelId="{657A4CC9-D009-46D3-91A6-04ACF029849D}" type="pres">
      <dgm:prSet presAssocID="{9915A91A-E720-4D6E-B0B7-ECA71175BB60}" presName="node" presStyleLbl="node1" presStyleIdx="0" presStyleCnt="6" custScaleY="81514">
        <dgm:presLayoutVars>
          <dgm:bulletEnabled val="1"/>
        </dgm:presLayoutVars>
      </dgm:prSet>
      <dgm:spPr/>
    </dgm:pt>
    <dgm:pt modelId="{88378AD3-DBFC-489D-8060-4E618BA295AD}" type="pres">
      <dgm:prSet presAssocID="{3091656B-1A05-418C-AB0C-AAD899A74DA1}" presName="sibTrans" presStyleLbl="sibTrans2D1" presStyleIdx="0" presStyleCnt="5"/>
      <dgm:spPr/>
    </dgm:pt>
    <dgm:pt modelId="{C2E5F6E7-0079-4445-8D09-50EEDD10D390}" type="pres">
      <dgm:prSet presAssocID="{3091656B-1A05-418C-AB0C-AAD899A74DA1}" presName="connectorText" presStyleLbl="sibTrans2D1" presStyleIdx="0" presStyleCnt="5"/>
      <dgm:spPr/>
    </dgm:pt>
    <dgm:pt modelId="{99B667E2-4663-4D24-A83B-2279913E833D}" type="pres">
      <dgm:prSet presAssocID="{E8AA6044-C81F-40A3-AD20-E6FF3FD3C1DF}" presName="node" presStyleLbl="node1" presStyleIdx="1" presStyleCnt="6" custScaleX="115218" custScaleY="86145" custLinFactNeighborX="-1436" custLinFactNeighborY="-1992">
        <dgm:presLayoutVars>
          <dgm:bulletEnabled val="1"/>
        </dgm:presLayoutVars>
      </dgm:prSet>
      <dgm:spPr/>
    </dgm:pt>
    <dgm:pt modelId="{BB98B927-4AEA-407A-B26D-F29C25B1FE8D}" type="pres">
      <dgm:prSet presAssocID="{0778C68F-45D7-4A24-8210-EC7B7AA9C7C4}" presName="sibTrans" presStyleLbl="sibTrans2D1" presStyleIdx="1" presStyleCnt="5"/>
      <dgm:spPr/>
    </dgm:pt>
    <dgm:pt modelId="{78A87041-009B-4423-85A9-28ED4E558F96}" type="pres">
      <dgm:prSet presAssocID="{0778C68F-45D7-4A24-8210-EC7B7AA9C7C4}" presName="connectorText" presStyleLbl="sibTrans2D1" presStyleIdx="1" presStyleCnt="5"/>
      <dgm:spPr/>
    </dgm:pt>
    <dgm:pt modelId="{1F95716A-2D08-4869-8D03-B8B6DD35E74A}" type="pres">
      <dgm:prSet presAssocID="{C40E1E92-B9A5-4615-A4AF-4125A1B6A0F9}" presName="node" presStyleLbl="node1" presStyleIdx="2" presStyleCnt="6" custScaleY="122542">
        <dgm:presLayoutVars>
          <dgm:bulletEnabled val="1"/>
        </dgm:presLayoutVars>
      </dgm:prSet>
      <dgm:spPr/>
    </dgm:pt>
    <dgm:pt modelId="{247AD3CB-FD11-4B36-A79F-FD5566F340CE}" type="pres">
      <dgm:prSet presAssocID="{E0866768-7752-4ABD-8BE3-2ABF44F0E4EF}" presName="sibTrans" presStyleLbl="sibTrans2D1" presStyleIdx="2" presStyleCnt="5"/>
      <dgm:spPr/>
    </dgm:pt>
    <dgm:pt modelId="{C5EBCD44-F2EF-4587-8B10-46020406556B}" type="pres">
      <dgm:prSet presAssocID="{E0866768-7752-4ABD-8BE3-2ABF44F0E4EF}" presName="connectorText" presStyleLbl="sibTrans2D1" presStyleIdx="2" presStyleCnt="5"/>
      <dgm:spPr/>
    </dgm:pt>
    <dgm:pt modelId="{101FDF43-CEEA-409C-8A99-425B4AD0661F}" type="pres">
      <dgm:prSet presAssocID="{0C495B00-2740-45D0-9CAC-076C130804F8}" presName="node" presStyleLbl="node1" presStyleIdx="3" presStyleCnt="6" custScaleY="153633">
        <dgm:presLayoutVars>
          <dgm:bulletEnabled val="1"/>
        </dgm:presLayoutVars>
      </dgm:prSet>
      <dgm:spPr/>
    </dgm:pt>
    <dgm:pt modelId="{539C8303-7421-441F-A5A1-0FC7487801CB}" type="pres">
      <dgm:prSet presAssocID="{143E075B-16A0-48F9-8606-2323E9935AF4}" presName="sibTrans" presStyleLbl="sibTrans2D1" presStyleIdx="3" presStyleCnt="5"/>
      <dgm:spPr/>
    </dgm:pt>
    <dgm:pt modelId="{A583217A-E306-4F57-B6B8-6A88B720A304}" type="pres">
      <dgm:prSet presAssocID="{143E075B-16A0-48F9-8606-2323E9935AF4}" presName="connectorText" presStyleLbl="sibTrans2D1" presStyleIdx="3" presStyleCnt="5"/>
      <dgm:spPr/>
    </dgm:pt>
    <dgm:pt modelId="{C0A89BC7-6FA4-478F-AD3F-905B26429CE0}" type="pres">
      <dgm:prSet presAssocID="{EDEA4B56-41D3-4F35-8F35-4EB7C5AAE225}" presName="node" presStyleLbl="node1" presStyleIdx="4" presStyleCnt="6" custScaleY="192376">
        <dgm:presLayoutVars>
          <dgm:bulletEnabled val="1"/>
        </dgm:presLayoutVars>
      </dgm:prSet>
      <dgm:spPr/>
    </dgm:pt>
    <dgm:pt modelId="{05A14702-259C-45CC-8E24-B98962F17078}" type="pres">
      <dgm:prSet presAssocID="{82BCC993-2EEC-4FDD-A506-D346E35A20E3}" presName="sibTrans" presStyleLbl="sibTrans2D1" presStyleIdx="4" presStyleCnt="5"/>
      <dgm:spPr/>
    </dgm:pt>
    <dgm:pt modelId="{D13844B1-4873-4254-9A53-4D78E5FFF7BC}" type="pres">
      <dgm:prSet presAssocID="{82BCC993-2EEC-4FDD-A506-D346E35A20E3}" presName="connectorText" presStyleLbl="sibTrans2D1" presStyleIdx="4" presStyleCnt="5"/>
      <dgm:spPr/>
    </dgm:pt>
    <dgm:pt modelId="{6097DAB8-3A56-4D68-A0E2-D57D119C2057}" type="pres">
      <dgm:prSet presAssocID="{6D0935B2-31C8-4D3E-B00B-332DA14FE199}" presName="node" presStyleLbl="node1" presStyleIdx="5" presStyleCnt="6" custScaleY="107216">
        <dgm:presLayoutVars>
          <dgm:bulletEnabled val="1"/>
        </dgm:presLayoutVars>
      </dgm:prSet>
      <dgm:spPr/>
    </dgm:pt>
  </dgm:ptLst>
  <dgm:cxnLst>
    <dgm:cxn modelId="{690C4900-6EC6-4DCE-A6D6-FFD1734BF33C}" type="presOf" srcId="{ECF26F20-3D88-4DF5-8CD9-D3B78997DAD6}" destId="{C0A89BC7-6FA4-478F-AD3F-905B26429CE0}" srcOrd="0" destOrd="1" presId="urn:microsoft.com/office/officeart/2005/8/layout/process5"/>
    <dgm:cxn modelId="{A6FDA003-AD2F-4B95-8923-F8CCC8FEFC02}" srcId="{9915A91A-E720-4D6E-B0B7-ECA71175BB60}" destId="{7AD46AB8-4E20-4419-889B-1B2461749CFD}" srcOrd="1" destOrd="0" parTransId="{91412816-6761-42A1-B38F-7AEF4788CFAD}" sibTransId="{0F0C7815-07ED-4C50-8A57-7B5257AFF8F9}"/>
    <dgm:cxn modelId="{51124504-3DB8-492C-BCB5-CC195104DDF4}" type="presOf" srcId="{E0866768-7752-4ABD-8BE3-2ABF44F0E4EF}" destId="{247AD3CB-FD11-4B36-A79F-FD5566F340CE}" srcOrd="0" destOrd="0" presId="urn:microsoft.com/office/officeart/2005/8/layout/process5"/>
    <dgm:cxn modelId="{70152407-AB1F-4B65-AA01-209988E6C7A2}" type="presOf" srcId="{82BCC993-2EEC-4FDD-A506-D346E35A20E3}" destId="{D13844B1-4873-4254-9A53-4D78E5FFF7BC}" srcOrd="1" destOrd="0" presId="urn:microsoft.com/office/officeart/2005/8/layout/process5"/>
    <dgm:cxn modelId="{1B233C12-005E-4E04-AAE6-2810B7909529}" type="presOf" srcId="{D98395A8-F802-4437-A1A6-52E994D4A00E}" destId="{657A4CC9-D009-46D3-91A6-04ACF029849D}" srcOrd="0" destOrd="1" presId="urn:microsoft.com/office/officeart/2005/8/layout/process5"/>
    <dgm:cxn modelId="{1C6D7215-383D-4BEC-BFA3-AED7827AA8F9}" srcId="{9915A91A-E720-4D6E-B0B7-ECA71175BB60}" destId="{D98395A8-F802-4437-A1A6-52E994D4A00E}" srcOrd="0" destOrd="0" parTransId="{2D394E4E-CE12-4C2B-865E-6DABB3B99809}" sibTransId="{30EBFD5D-27FA-4263-9B6B-13A3B8BD4B47}"/>
    <dgm:cxn modelId="{663AE01A-3CB5-4CFE-914B-DE47D49B2E62}" type="presOf" srcId="{0778C68F-45D7-4A24-8210-EC7B7AA9C7C4}" destId="{BB98B927-4AEA-407A-B26D-F29C25B1FE8D}" srcOrd="0" destOrd="0" presId="urn:microsoft.com/office/officeart/2005/8/layout/process5"/>
    <dgm:cxn modelId="{3E548B21-7E75-4605-A1CA-CF0C18FCB972}" type="presOf" srcId="{0778C68F-45D7-4A24-8210-EC7B7AA9C7C4}" destId="{78A87041-009B-4423-85A9-28ED4E558F96}" srcOrd="1" destOrd="0" presId="urn:microsoft.com/office/officeart/2005/8/layout/process5"/>
    <dgm:cxn modelId="{BE4F9421-2354-4D51-8229-1ACC4D3C786A}" srcId="{070BC6EB-E292-47B4-8864-C6180D3165C7}" destId="{6D0935B2-31C8-4D3E-B00B-332DA14FE199}" srcOrd="5" destOrd="0" parTransId="{5E5C5485-BD26-47C5-93D0-EB2AA45410AB}" sibTransId="{557762A9-B139-48BF-82F5-9E06A1321648}"/>
    <dgm:cxn modelId="{40904522-8F46-4036-B2A0-72111F06B489}" srcId="{070BC6EB-E292-47B4-8864-C6180D3165C7}" destId="{0C495B00-2740-45D0-9CAC-076C130804F8}" srcOrd="3" destOrd="0" parTransId="{BCCCDB9A-A3F5-4F26-AFB7-42368B21C070}" sibTransId="{143E075B-16A0-48F9-8606-2323E9935AF4}"/>
    <dgm:cxn modelId="{56D98926-2965-4C8D-BBE7-296AC8373045}" srcId="{C40E1E92-B9A5-4615-A4AF-4125A1B6A0F9}" destId="{11FD35EA-FC7E-45E5-8B64-F2F4C0654BD6}" srcOrd="1" destOrd="0" parTransId="{033C1C25-C47D-4D05-ABFF-44C558065299}" sibTransId="{4F1A1065-5252-466A-801A-14B729799014}"/>
    <dgm:cxn modelId="{77D20A2E-6367-4F96-8881-3AD3C812576A}" type="presOf" srcId="{0C495B00-2740-45D0-9CAC-076C130804F8}" destId="{101FDF43-CEEA-409C-8A99-425B4AD0661F}" srcOrd="0" destOrd="0" presId="urn:microsoft.com/office/officeart/2005/8/layout/process5"/>
    <dgm:cxn modelId="{4119A12F-7060-483A-93AC-B83118290059}" type="presOf" srcId="{3091656B-1A05-418C-AB0C-AAD899A74DA1}" destId="{C2E5F6E7-0079-4445-8D09-50EEDD10D390}" srcOrd="1" destOrd="0" presId="urn:microsoft.com/office/officeart/2005/8/layout/process5"/>
    <dgm:cxn modelId="{06E3AF30-2B74-4BA8-A1E5-129E23FA238C}" srcId="{0C495B00-2740-45D0-9CAC-076C130804F8}" destId="{E137BBAB-5428-4B54-B79A-5FE0F83AFF5C}" srcOrd="1" destOrd="0" parTransId="{9BE8B585-B345-407D-83E4-9732A5A365CD}" sibTransId="{517D339A-C962-4F6B-A7E4-78318E0701FB}"/>
    <dgm:cxn modelId="{7142E237-C0ED-4E04-9D9F-0C52CFF2C483}" type="presOf" srcId="{82095D69-BE59-4F0F-AF07-96025A0DB59D}" destId="{C0A89BC7-6FA4-478F-AD3F-905B26429CE0}" srcOrd="0" destOrd="2" presId="urn:microsoft.com/office/officeart/2005/8/layout/process5"/>
    <dgm:cxn modelId="{A786033B-B9E1-4C07-B66F-B253BAC9FA36}" srcId="{6D0935B2-31C8-4D3E-B00B-332DA14FE199}" destId="{EFBA3418-4347-4EFF-9E49-07997CBD4513}" srcOrd="0" destOrd="0" parTransId="{95B48F6A-C223-47AB-84D4-B6B16165D4DE}" sibTransId="{870BD17C-20F4-48E8-93AE-D58E4243722F}"/>
    <dgm:cxn modelId="{3C46B23C-1F67-4AFB-9EC5-A5BE6C5A6DD3}" srcId="{0C495B00-2740-45D0-9CAC-076C130804F8}" destId="{BA5B5B6F-07B9-46A8-9C36-A8981738C36C}" srcOrd="0" destOrd="0" parTransId="{A049CC90-8DA7-4196-B3AB-CDE40CC1C0F7}" sibTransId="{91944D46-8A7F-4867-BD3E-76BE3F6FC9E3}"/>
    <dgm:cxn modelId="{8D8A165E-93B2-4769-B608-8A5436C44DDB}" type="presOf" srcId="{11FD35EA-FC7E-45E5-8B64-F2F4C0654BD6}" destId="{1F95716A-2D08-4869-8D03-B8B6DD35E74A}" srcOrd="0" destOrd="2" presId="urn:microsoft.com/office/officeart/2005/8/layout/process5"/>
    <dgm:cxn modelId="{F5D41463-5085-447F-B688-3784521907B2}" srcId="{070BC6EB-E292-47B4-8864-C6180D3165C7}" destId="{9915A91A-E720-4D6E-B0B7-ECA71175BB60}" srcOrd="0" destOrd="0" parTransId="{DB2AD873-13CA-45CE-8755-505A7A449BF1}" sibTransId="{3091656B-1A05-418C-AB0C-AAD899A74DA1}"/>
    <dgm:cxn modelId="{8E499263-A9DA-4E15-99B7-A93E3E1C3350}" type="presOf" srcId="{143E075B-16A0-48F9-8606-2323E9935AF4}" destId="{A583217A-E306-4F57-B6B8-6A88B720A304}" srcOrd="1" destOrd="0" presId="urn:microsoft.com/office/officeart/2005/8/layout/process5"/>
    <dgm:cxn modelId="{FE02C844-DF89-43BB-81DD-3962AAAD3D95}" type="presOf" srcId="{EDEA4B56-41D3-4F35-8F35-4EB7C5AAE225}" destId="{C0A89BC7-6FA4-478F-AD3F-905B26429CE0}" srcOrd="0" destOrd="0" presId="urn:microsoft.com/office/officeart/2005/8/layout/process5"/>
    <dgm:cxn modelId="{16C2F965-6DE1-404D-8B5C-9300D3F10C97}" type="presOf" srcId="{8F8B5975-BF8F-4269-8071-3075B210AEAF}" destId="{C0A89BC7-6FA4-478F-AD3F-905B26429CE0}" srcOrd="0" destOrd="3" presId="urn:microsoft.com/office/officeart/2005/8/layout/process5"/>
    <dgm:cxn modelId="{F3EA0746-C4CD-400E-9AD9-459751AA7E69}" srcId="{070BC6EB-E292-47B4-8864-C6180D3165C7}" destId="{E8AA6044-C81F-40A3-AD20-E6FF3FD3C1DF}" srcOrd="1" destOrd="0" parTransId="{0FE7D46F-885D-49C1-A719-324C550CB4D7}" sibTransId="{0778C68F-45D7-4A24-8210-EC7B7AA9C7C4}"/>
    <dgm:cxn modelId="{0CFDDB67-BC9D-48C8-97E5-16A70937373F}" type="presOf" srcId="{82BCC993-2EEC-4FDD-A506-D346E35A20E3}" destId="{05A14702-259C-45CC-8E24-B98962F17078}" srcOrd="0" destOrd="0" presId="urn:microsoft.com/office/officeart/2005/8/layout/process5"/>
    <dgm:cxn modelId="{2BA9F869-281D-4F0F-AF63-F5E6F226F12B}" srcId="{070BC6EB-E292-47B4-8864-C6180D3165C7}" destId="{C40E1E92-B9A5-4615-A4AF-4125A1B6A0F9}" srcOrd="2" destOrd="0" parTransId="{688319C9-A0A4-4BE6-8C76-671E60DAB236}" sibTransId="{E0866768-7752-4ABD-8BE3-2ABF44F0E4EF}"/>
    <dgm:cxn modelId="{4E744271-1C05-4839-861C-F60F7B49D886}" type="presOf" srcId="{5AB2B723-5F13-4694-A4FE-8B115CCC199C}" destId="{99B667E2-4663-4D24-A83B-2279913E833D}" srcOrd="0" destOrd="1" presId="urn:microsoft.com/office/officeart/2005/8/layout/process5"/>
    <dgm:cxn modelId="{7DBD6E71-4767-4AA3-B6D2-45316EDAA9DB}" type="presOf" srcId="{6D0935B2-31C8-4D3E-B00B-332DA14FE199}" destId="{6097DAB8-3A56-4D68-A0E2-D57D119C2057}" srcOrd="0" destOrd="0" presId="urn:microsoft.com/office/officeart/2005/8/layout/process5"/>
    <dgm:cxn modelId="{99E0AF52-462C-46B5-9028-0AE851BC6144}" type="presOf" srcId="{02B073A7-A933-48FE-9D11-66E3D1F79326}" destId="{1F95716A-2D08-4869-8D03-B8B6DD35E74A}" srcOrd="0" destOrd="1" presId="urn:microsoft.com/office/officeart/2005/8/layout/process5"/>
    <dgm:cxn modelId="{0A1F8A77-21D2-4937-B602-E89F74199EB0}" type="presOf" srcId="{9915A91A-E720-4D6E-B0B7-ECA71175BB60}" destId="{657A4CC9-D009-46D3-91A6-04ACF029849D}" srcOrd="0" destOrd="0" presId="urn:microsoft.com/office/officeart/2005/8/layout/process5"/>
    <dgm:cxn modelId="{59FD3C7E-9209-459A-8F1B-D86C81320D44}" type="presOf" srcId="{143E075B-16A0-48F9-8606-2323E9935AF4}" destId="{539C8303-7421-441F-A5A1-0FC7487801CB}" srcOrd="0" destOrd="0" presId="urn:microsoft.com/office/officeart/2005/8/layout/process5"/>
    <dgm:cxn modelId="{ABA5237F-77B7-4534-BDA3-B418C3CC57FC}" type="presOf" srcId="{C40E1E92-B9A5-4615-A4AF-4125A1B6A0F9}" destId="{1F95716A-2D08-4869-8D03-B8B6DD35E74A}" srcOrd="0" destOrd="0" presId="urn:microsoft.com/office/officeart/2005/8/layout/process5"/>
    <dgm:cxn modelId="{992F8B7F-605E-462E-8F9A-96DDF8243647}" srcId="{070BC6EB-E292-47B4-8864-C6180D3165C7}" destId="{EDEA4B56-41D3-4F35-8F35-4EB7C5AAE225}" srcOrd="4" destOrd="0" parTransId="{6D2E1C7B-1DD0-46A6-A13E-AE0F7693BD10}" sibTransId="{82BCC993-2EEC-4FDD-A506-D346E35A20E3}"/>
    <dgm:cxn modelId="{98FF2D98-D3EC-4FC3-A8CD-3F7503F6D89E}" type="presOf" srcId="{7AD46AB8-4E20-4419-889B-1B2461749CFD}" destId="{657A4CC9-D009-46D3-91A6-04ACF029849D}" srcOrd="0" destOrd="2" presId="urn:microsoft.com/office/officeart/2005/8/layout/process5"/>
    <dgm:cxn modelId="{6CAD5599-8C38-48AA-B53E-98298C04E094}" srcId="{E8AA6044-C81F-40A3-AD20-E6FF3FD3C1DF}" destId="{5AB2B723-5F13-4694-A4FE-8B115CCC199C}" srcOrd="0" destOrd="0" parTransId="{5405A9D4-9508-4964-AF60-F80A9F67ABED}" sibTransId="{6BC0524A-582F-4D7F-9FF3-10C1EB3B7B62}"/>
    <dgm:cxn modelId="{7F2529AE-617C-4DD5-9BAA-8D4E536051EA}" type="presOf" srcId="{E0866768-7752-4ABD-8BE3-2ABF44F0E4EF}" destId="{C5EBCD44-F2EF-4587-8B10-46020406556B}" srcOrd="1" destOrd="0" presId="urn:microsoft.com/office/officeart/2005/8/layout/process5"/>
    <dgm:cxn modelId="{81A10AB6-1120-45C3-A5ED-8CDB7698F9F8}" type="presOf" srcId="{E8AA6044-C81F-40A3-AD20-E6FF3FD3C1DF}" destId="{99B667E2-4663-4D24-A83B-2279913E833D}" srcOrd="0" destOrd="0" presId="urn:microsoft.com/office/officeart/2005/8/layout/process5"/>
    <dgm:cxn modelId="{682547BC-AA87-4811-8721-E505BEC79472}" type="presOf" srcId="{ED823E27-907C-4806-A010-A72FD8F00D6F}" destId="{C0A89BC7-6FA4-478F-AD3F-905B26429CE0}" srcOrd="0" destOrd="4" presId="urn:microsoft.com/office/officeart/2005/8/layout/process5"/>
    <dgm:cxn modelId="{222F5EBD-D158-47B2-BB2E-E1F4AA40594B}" srcId="{C40E1E92-B9A5-4615-A4AF-4125A1B6A0F9}" destId="{02B073A7-A933-48FE-9D11-66E3D1F79326}" srcOrd="0" destOrd="0" parTransId="{911C3D85-02DA-4453-B6CA-B26A2080B53D}" sibTransId="{C8E0B888-FAE1-492E-A30C-034E13A47DEB}"/>
    <dgm:cxn modelId="{72D515C7-D1F7-4011-8F24-9F616ED2E032}" type="presOf" srcId="{3091656B-1A05-418C-AB0C-AAD899A74DA1}" destId="{88378AD3-DBFC-489D-8060-4E618BA295AD}" srcOrd="0" destOrd="0" presId="urn:microsoft.com/office/officeart/2005/8/layout/process5"/>
    <dgm:cxn modelId="{8BDDC9CF-D4F7-4B96-9515-9003F0C1477A}" srcId="{ECF26F20-3D88-4DF5-8CD9-D3B78997DAD6}" destId="{C9449CC6-9B69-4628-881E-D40FD1E90BB3}" srcOrd="3" destOrd="0" parTransId="{B6435500-EA37-455B-B6A5-40E7D8F68609}" sibTransId="{9EF7AEBE-9AE8-456B-B957-9612A5389F8A}"/>
    <dgm:cxn modelId="{50FE57D2-2324-40C5-B688-FDF87FE0E307}" type="presOf" srcId="{E137BBAB-5428-4B54-B79A-5FE0F83AFF5C}" destId="{101FDF43-CEEA-409C-8A99-425B4AD0661F}" srcOrd="0" destOrd="2" presId="urn:microsoft.com/office/officeart/2005/8/layout/process5"/>
    <dgm:cxn modelId="{C565DCD7-7B5F-4564-BDBC-F481C9FEC485}" type="presOf" srcId="{C9449CC6-9B69-4628-881E-D40FD1E90BB3}" destId="{C0A89BC7-6FA4-478F-AD3F-905B26429CE0}" srcOrd="0" destOrd="5" presId="urn:microsoft.com/office/officeart/2005/8/layout/process5"/>
    <dgm:cxn modelId="{8C8B20DC-233A-42E6-B19D-EADC90DBC786}" type="presOf" srcId="{070BC6EB-E292-47B4-8864-C6180D3165C7}" destId="{BF654B24-D730-4320-83DF-489E7AA5E964}" srcOrd="0" destOrd="0" presId="urn:microsoft.com/office/officeart/2005/8/layout/process5"/>
    <dgm:cxn modelId="{25C2C8E6-7541-45F6-A887-5608916E8996}" srcId="{EDEA4B56-41D3-4F35-8F35-4EB7C5AAE225}" destId="{ECF26F20-3D88-4DF5-8CD9-D3B78997DAD6}" srcOrd="0" destOrd="0" parTransId="{811C8524-6F2E-48C3-A050-7606E34FA999}" sibTransId="{15394373-00FB-4B7E-92C3-92A12ABB3252}"/>
    <dgm:cxn modelId="{CBBA72ED-FB33-478D-8B77-B5B3E20E0D6B}" type="presOf" srcId="{EFBA3418-4347-4EFF-9E49-07997CBD4513}" destId="{6097DAB8-3A56-4D68-A0E2-D57D119C2057}" srcOrd="0" destOrd="1" presId="urn:microsoft.com/office/officeart/2005/8/layout/process5"/>
    <dgm:cxn modelId="{2AFCA9EE-6F86-436E-A548-EEE9E9045EA1}" srcId="{ECF26F20-3D88-4DF5-8CD9-D3B78997DAD6}" destId="{82095D69-BE59-4F0F-AF07-96025A0DB59D}" srcOrd="0" destOrd="0" parTransId="{0D1DC4BF-1A64-490D-801C-083C9FAC476F}" sibTransId="{E5DAFB09-0DD4-4748-8376-4896FFCCD0FD}"/>
    <dgm:cxn modelId="{0457ECEF-4648-4FEB-8D87-112DD87DD1BD}" srcId="{ECF26F20-3D88-4DF5-8CD9-D3B78997DAD6}" destId="{ED823E27-907C-4806-A010-A72FD8F00D6F}" srcOrd="2" destOrd="0" parTransId="{077CCE24-330C-4F77-962C-46EC98648EDD}" sibTransId="{BF852E2D-3327-49A1-BDF3-79B270D20800}"/>
    <dgm:cxn modelId="{3B6103F1-25EC-4904-B80D-1613952815C3}" srcId="{ECF26F20-3D88-4DF5-8CD9-D3B78997DAD6}" destId="{8F8B5975-BF8F-4269-8071-3075B210AEAF}" srcOrd="1" destOrd="0" parTransId="{70233173-CF35-41F2-B123-A9459EC11BC7}" sibTransId="{4D35E2D7-A55F-4412-8760-93C389CB845C}"/>
    <dgm:cxn modelId="{92107CFB-4CB0-4182-BA42-2F070952EA76}" type="presOf" srcId="{BA5B5B6F-07B9-46A8-9C36-A8981738C36C}" destId="{101FDF43-CEEA-409C-8A99-425B4AD0661F}" srcOrd="0" destOrd="1" presId="urn:microsoft.com/office/officeart/2005/8/layout/process5"/>
    <dgm:cxn modelId="{479DEC83-D29D-41C3-B013-38B95A4E43E5}" type="presParOf" srcId="{BF654B24-D730-4320-83DF-489E7AA5E964}" destId="{657A4CC9-D009-46D3-91A6-04ACF029849D}" srcOrd="0" destOrd="0" presId="urn:microsoft.com/office/officeart/2005/8/layout/process5"/>
    <dgm:cxn modelId="{DA4DBF15-6E9D-4D9B-A99B-0352845C3D40}" type="presParOf" srcId="{BF654B24-D730-4320-83DF-489E7AA5E964}" destId="{88378AD3-DBFC-489D-8060-4E618BA295AD}" srcOrd="1" destOrd="0" presId="urn:microsoft.com/office/officeart/2005/8/layout/process5"/>
    <dgm:cxn modelId="{287749D7-7614-4DE0-936D-0DDC72676BF4}" type="presParOf" srcId="{88378AD3-DBFC-489D-8060-4E618BA295AD}" destId="{C2E5F6E7-0079-4445-8D09-50EEDD10D390}" srcOrd="0" destOrd="0" presId="urn:microsoft.com/office/officeart/2005/8/layout/process5"/>
    <dgm:cxn modelId="{9DB7EF26-7534-48C9-B98F-3224B395D3AA}" type="presParOf" srcId="{BF654B24-D730-4320-83DF-489E7AA5E964}" destId="{99B667E2-4663-4D24-A83B-2279913E833D}" srcOrd="2" destOrd="0" presId="urn:microsoft.com/office/officeart/2005/8/layout/process5"/>
    <dgm:cxn modelId="{1D92C22A-9C75-4BBD-8330-272BB77782B3}" type="presParOf" srcId="{BF654B24-D730-4320-83DF-489E7AA5E964}" destId="{BB98B927-4AEA-407A-B26D-F29C25B1FE8D}" srcOrd="3" destOrd="0" presId="urn:microsoft.com/office/officeart/2005/8/layout/process5"/>
    <dgm:cxn modelId="{45869666-9C9E-4311-B02F-9CA877851D13}" type="presParOf" srcId="{BB98B927-4AEA-407A-B26D-F29C25B1FE8D}" destId="{78A87041-009B-4423-85A9-28ED4E558F96}" srcOrd="0" destOrd="0" presId="urn:microsoft.com/office/officeart/2005/8/layout/process5"/>
    <dgm:cxn modelId="{C87B1C43-74AA-4EB5-96AA-11FD77EB1A98}" type="presParOf" srcId="{BF654B24-D730-4320-83DF-489E7AA5E964}" destId="{1F95716A-2D08-4869-8D03-B8B6DD35E74A}" srcOrd="4" destOrd="0" presId="urn:microsoft.com/office/officeart/2005/8/layout/process5"/>
    <dgm:cxn modelId="{E957E4CE-C6ED-4DE6-AD20-E0FB74015228}" type="presParOf" srcId="{BF654B24-D730-4320-83DF-489E7AA5E964}" destId="{247AD3CB-FD11-4B36-A79F-FD5566F340CE}" srcOrd="5" destOrd="0" presId="urn:microsoft.com/office/officeart/2005/8/layout/process5"/>
    <dgm:cxn modelId="{96DF5F8B-B966-40A2-BFB8-5D04088D5B8B}" type="presParOf" srcId="{247AD3CB-FD11-4B36-A79F-FD5566F340CE}" destId="{C5EBCD44-F2EF-4587-8B10-46020406556B}" srcOrd="0" destOrd="0" presId="urn:microsoft.com/office/officeart/2005/8/layout/process5"/>
    <dgm:cxn modelId="{1A8DA519-1F65-4FCC-8D39-44CCE52C6185}" type="presParOf" srcId="{BF654B24-D730-4320-83DF-489E7AA5E964}" destId="{101FDF43-CEEA-409C-8A99-425B4AD0661F}" srcOrd="6" destOrd="0" presId="urn:microsoft.com/office/officeart/2005/8/layout/process5"/>
    <dgm:cxn modelId="{91891111-A90B-4B10-A6AB-0536A7124B5F}" type="presParOf" srcId="{BF654B24-D730-4320-83DF-489E7AA5E964}" destId="{539C8303-7421-441F-A5A1-0FC7487801CB}" srcOrd="7" destOrd="0" presId="urn:microsoft.com/office/officeart/2005/8/layout/process5"/>
    <dgm:cxn modelId="{2A8A9712-9804-4B0F-B3FF-7A4282744D03}" type="presParOf" srcId="{539C8303-7421-441F-A5A1-0FC7487801CB}" destId="{A583217A-E306-4F57-B6B8-6A88B720A304}" srcOrd="0" destOrd="0" presId="urn:microsoft.com/office/officeart/2005/8/layout/process5"/>
    <dgm:cxn modelId="{8FF90A7D-40EA-407D-957E-F62D7327A6D1}" type="presParOf" srcId="{BF654B24-D730-4320-83DF-489E7AA5E964}" destId="{C0A89BC7-6FA4-478F-AD3F-905B26429CE0}" srcOrd="8" destOrd="0" presId="urn:microsoft.com/office/officeart/2005/8/layout/process5"/>
    <dgm:cxn modelId="{ADB70ABB-037B-4AE1-AD43-C0CAACC1BF3F}" type="presParOf" srcId="{BF654B24-D730-4320-83DF-489E7AA5E964}" destId="{05A14702-259C-45CC-8E24-B98962F17078}" srcOrd="9" destOrd="0" presId="urn:microsoft.com/office/officeart/2005/8/layout/process5"/>
    <dgm:cxn modelId="{B6DB4126-F048-46BC-8414-C918AFEAEC07}" type="presParOf" srcId="{05A14702-259C-45CC-8E24-B98962F17078}" destId="{D13844B1-4873-4254-9A53-4D78E5FFF7BC}" srcOrd="0" destOrd="0" presId="urn:microsoft.com/office/officeart/2005/8/layout/process5"/>
    <dgm:cxn modelId="{9C087D72-19DC-49E6-8165-5345B17D8990}" type="presParOf" srcId="{BF654B24-D730-4320-83DF-489E7AA5E964}" destId="{6097DAB8-3A56-4D68-A0E2-D57D119C2057}" srcOrd="10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7A4CC9-D009-46D3-91A6-04ACF029849D}">
      <dsp:nvSpPr>
        <dsp:cNvPr id="0" name=""/>
        <dsp:cNvSpPr/>
      </dsp:nvSpPr>
      <dsp:spPr>
        <a:xfrm>
          <a:off x="1470" y="459368"/>
          <a:ext cx="1977061" cy="966949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/>
            <a:t>Preprocessing</a:t>
          </a:r>
          <a:endParaRPr lang="zh-TW" altLang="en-US" sz="18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TW" sz="1400" kern="1200" dirty="0"/>
            <a:t>Check invalid inputs</a:t>
          </a:r>
          <a:endParaRPr lang="zh-TW" alt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TW" sz="1400" kern="1200" dirty="0"/>
            <a:t>Sharpen images</a:t>
          </a:r>
          <a:endParaRPr lang="zh-TW" altLang="en-US" sz="1400" kern="1200" dirty="0"/>
        </a:p>
      </dsp:txBody>
      <dsp:txXfrm>
        <a:off x="29791" y="487689"/>
        <a:ext cx="1920419" cy="910307"/>
      </dsp:txXfrm>
    </dsp:sp>
    <dsp:sp modelId="{88378AD3-DBFC-489D-8060-4E618BA295AD}">
      <dsp:nvSpPr>
        <dsp:cNvPr id="0" name=""/>
        <dsp:cNvSpPr/>
      </dsp:nvSpPr>
      <dsp:spPr>
        <a:xfrm rot="21571892">
          <a:off x="2146261" y="686581"/>
          <a:ext cx="404103" cy="49031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100" kern="1200"/>
        </a:p>
      </dsp:txBody>
      <dsp:txXfrm>
        <a:off x="2146263" y="785139"/>
        <a:ext cx="282872" cy="294187"/>
      </dsp:txXfrm>
    </dsp:sp>
    <dsp:sp modelId="{99B667E2-4663-4D24-A83B-2279913E833D}">
      <dsp:nvSpPr>
        <dsp:cNvPr id="0" name=""/>
        <dsp:cNvSpPr/>
      </dsp:nvSpPr>
      <dsp:spPr>
        <a:xfrm>
          <a:off x="2740966" y="408271"/>
          <a:ext cx="2277930" cy="1021883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/>
            <a:t>Standard deviation</a:t>
          </a:r>
          <a:endParaRPr lang="zh-TW" altLang="en-US" sz="18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TW" sz="1400" kern="1200" dirty="0"/>
            <a:t>Calculate standard deviation for each pixel</a:t>
          </a:r>
          <a:endParaRPr lang="zh-TW" altLang="en-US" sz="1400" kern="1200" dirty="0"/>
        </a:p>
      </dsp:txBody>
      <dsp:txXfrm>
        <a:off x="2770896" y="438201"/>
        <a:ext cx="2218070" cy="962023"/>
      </dsp:txXfrm>
    </dsp:sp>
    <dsp:sp modelId="{BB98B927-4AEA-407A-B26D-F29C25B1FE8D}">
      <dsp:nvSpPr>
        <dsp:cNvPr id="0" name=""/>
        <dsp:cNvSpPr/>
      </dsp:nvSpPr>
      <dsp:spPr>
        <a:xfrm rot="27567">
          <a:off x="5199117" y="686377"/>
          <a:ext cx="434198" cy="49031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100" kern="1200"/>
        </a:p>
      </dsp:txBody>
      <dsp:txXfrm>
        <a:off x="5199119" y="783917"/>
        <a:ext cx="303939" cy="294187"/>
      </dsp:txXfrm>
    </dsp:sp>
    <dsp:sp modelId="{1F95716A-2D08-4869-8D03-B8B6DD35E74A}">
      <dsp:nvSpPr>
        <dsp:cNvPr id="0" name=""/>
        <dsp:cNvSpPr/>
      </dsp:nvSpPr>
      <dsp:spPr>
        <a:xfrm>
          <a:off x="5838112" y="216024"/>
          <a:ext cx="1977061" cy="1453638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/>
            <a:t>POI selection</a:t>
          </a:r>
          <a:endParaRPr lang="zh-TW" altLang="en-US" sz="18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TW" sz="1400" kern="1200" dirty="0"/>
            <a:t>Lineup model</a:t>
          </a:r>
          <a:endParaRPr lang="zh-TW" alt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TW" sz="1400" kern="1200" dirty="0"/>
            <a:t>Sequential forward selection </a:t>
          </a:r>
          <a:endParaRPr lang="zh-TW" altLang="en-US" sz="1400" kern="1200" dirty="0"/>
        </a:p>
      </dsp:txBody>
      <dsp:txXfrm>
        <a:off x="5880688" y="258600"/>
        <a:ext cx="1891909" cy="1368486"/>
      </dsp:txXfrm>
    </dsp:sp>
    <dsp:sp modelId="{247AD3CB-FD11-4B36-A79F-FD5566F340CE}">
      <dsp:nvSpPr>
        <dsp:cNvPr id="0" name=""/>
        <dsp:cNvSpPr/>
      </dsp:nvSpPr>
      <dsp:spPr>
        <a:xfrm rot="5400000">
          <a:off x="6556179" y="1919506"/>
          <a:ext cx="540926" cy="49031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800" kern="1200"/>
        </a:p>
      </dsp:txBody>
      <dsp:txXfrm rot="-5400000">
        <a:off x="6679549" y="1894199"/>
        <a:ext cx="294187" cy="393833"/>
      </dsp:txXfrm>
    </dsp:sp>
    <dsp:sp modelId="{101FDF43-CEEA-409C-8A99-425B4AD0661F}">
      <dsp:nvSpPr>
        <dsp:cNvPr id="0" name=""/>
        <dsp:cNvSpPr/>
      </dsp:nvSpPr>
      <dsp:spPr>
        <a:xfrm>
          <a:off x="5838112" y="2690279"/>
          <a:ext cx="1977061" cy="1822451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000" kern="1200" dirty="0"/>
            <a:t>Attack model training</a:t>
          </a:r>
          <a:endParaRPr lang="zh-TW" altLang="en-US" sz="20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TW" sz="1400" kern="1200" dirty="0"/>
            <a:t>Image heatmap model</a:t>
          </a:r>
          <a:endParaRPr lang="zh-TW" alt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TW" sz="1400" kern="1200" dirty="0"/>
            <a:t>Best POI number model</a:t>
          </a:r>
          <a:endParaRPr lang="zh-TW" altLang="en-US" sz="1400" kern="1200" dirty="0"/>
        </a:p>
      </dsp:txBody>
      <dsp:txXfrm>
        <a:off x="5891490" y="2743657"/>
        <a:ext cx="1870305" cy="1715695"/>
      </dsp:txXfrm>
    </dsp:sp>
    <dsp:sp modelId="{539C8303-7421-441F-A5A1-0FC7487801CB}">
      <dsp:nvSpPr>
        <dsp:cNvPr id="0" name=""/>
        <dsp:cNvSpPr/>
      </dsp:nvSpPr>
      <dsp:spPr>
        <a:xfrm rot="10800000">
          <a:off x="5244994" y="3356349"/>
          <a:ext cx="419137" cy="49031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100" kern="1200"/>
        </a:p>
      </dsp:txBody>
      <dsp:txXfrm rot="10800000">
        <a:off x="5370735" y="3454411"/>
        <a:ext cx="293396" cy="294187"/>
      </dsp:txXfrm>
    </dsp:sp>
    <dsp:sp modelId="{C0A89BC7-6FA4-478F-AD3F-905B26429CE0}">
      <dsp:nvSpPr>
        <dsp:cNvPr id="0" name=""/>
        <dsp:cNvSpPr/>
      </dsp:nvSpPr>
      <dsp:spPr>
        <a:xfrm>
          <a:off x="3070226" y="2460487"/>
          <a:ext cx="1977061" cy="2282035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000" kern="1200" dirty="0"/>
            <a:t>Side-channel attack</a:t>
          </a:r>
          <a:endParaRPr lang="zh-TW" altLang="en-US" sz="20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TW" sz="1400" kern="1200" dirty="0"/>
            <a:t>Evaluation metrics</a:t>
          </a:r>
          <a:endParaRPr lang="zh-TW" altLang="en-US" sz="1400" kern="1200" dirty="0"/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TW" sz="1400" kern="1200" dirty="0"/>
            <a:t>Loss</a:t>
          </a:r>
          <a:endParaRPr lang="zh-TW" altLang="en-US" sz="1400" kern="1200" dirty="0"/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TW" sz="1400" kern="1200" dirty="0"/>
            <a:t>Rank</a:t>
          </a:r>
          <a:endParaRPr lang="zh-TW" altLang="en-US" sz="1400" kern="1200" dirty="0"/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TW" sz="1400" kern="1200" dirty="0"/>
            <a:t>Require traces to disclose (RTD)</a:t>
          </a:r>
          <a:endParaRPr lang="zh-TW" altLang="en-US" sz="1400" kern="1200" dirty="0"/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TW" sz="1400" kern="1200" dirty="0"/>
            <a:t>Top-5 accuracy</a:t>
          </a:r>
          <a:endParaRPr lang="zh-TW" altLang="en-US" sz="1400" kern="1200" dirty="0"/>
        </a:p>
      </dsp:txBody>
      <dsp:txXfrm>
        <a:off x="3128132" y="2518393"/>
        <a:ext cx="1861249" cy="2166223"/>
      </dsp:txXfrm>
    </dsp:sp>
    <dsp:sp modelId="{05A14702-259C-45CC-8E24-B98962F17078}">
      <dsp:nvSpPr>
        <dsp:cNvPr id="0" name=""/>
        <dsp:cNvSpPr/>
      </dsp:nvSpPr>
      <dsp:spPr>
        <a:xfrm rot="10800000">
          <a:off x="2477107" y="3356349"/>
          <a:ext cx="419137" cy="49031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100" kern="1200"/>
        </a:p>
      </dsp:txBody>
      <dsp:txXfrm rot="10800000">
        <a:off x="2602848" y="3454411"/>
        <a:ext cx="293396" cy="294187"/>
      </dsp:txXfrm>
    </dsp:sp>
    <dsp:sp modelId="{6097DAB8-3A56-4D68-A0E2-D57D119C2057}">
      <dsp:nvSpPr>
        <dsp:cNvPr id="0" name=""/>
        <dsp:cNvSpPr/>
      </dsp:nvSpPr>
      <dsp:spPr>
        <a:xfrm>
          <a:off x="302340" y="2965587"/>
          <a:ext cx="1977061" cy="1271835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/>
            <a:t>Leakage tiles identification</a:t>
          </a:r>
          <a:endParaRPr lang="zh-TW" altLang="en-US" sz="18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TW" sz="1400" kern="1200" dirty="0"/>
            <a:t>Monitor the changes of loss response curve</a:t>
          </a:r>
          <a:endParaRPr lang="zh-TW" altLang="en-US" sz="1400" kern="1200" dirty="0"/>
        </a:p>
      </dsp:txBody>
      <dsp:txXfrm>
        <a:off x="339591" y="3002838"/>
        <a:ext cx="1902559" cy="11973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BF13AC-F7EB-4777-9E49-581A4904525B}" type="datetimeFigureOut">
              <a:rPr lang="zh-TW" altLang="en-US" smtClean="0"/>
              <a:pPr/>
              <a:t>2022/2/20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A66C95-0D41-448E-A332-327BB5F29A4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8109841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1D7637-36C6-481B-974F-5F218DAE9B6A}" type="datetimeFigureOut">
              <a:rPr lang="zh-TW" altLang="en-US" smtClean="0"/>
              <a:pPr/>
              <a:t>2022/2/20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62C572-1BA5-477C-B07B-B3E31F0FDA3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9929108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7"/>
          <p:cNvSpPr>
            <a:spLocks noGrp="1"/>
          </p:cNvSpPr>
          <p:nvPr>
            <p:ph type="ctrTitle"/>
          </p:nvPr>
        </p:nvSpPr>
        <p:spPr>
          <a:xfrm>
            <a:off x="2286000" y="1340768"/>
            <a:ext cx="6172200" cy="1894362"/>
          </a:xfrm>
        </p:spPr>
        <p:txBody>
          <a:bodyPr>
            <a:normAutofit/>
          </a:bodyPr>
          <a:lstStyle>
            <a:lvl1pPr algn="ctr">
              <a:defRPr sz="3500" b="0" i="0"/>
            </a:lvl1pPr>
          </a:lstStyle>
          <a:p>
            <a:r>
              <a:rPr kumimoji="0" lang="zh-TW" altLang="en-US" dirty="0"/>
              <a:t>按一下以編輯母片標題樣式</a:t>
            </a:r>
            <a:endParaRPr kumimoji="0" lang="en-US" dirty="0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2286000" y="3933056"/>
            <a:ext cx="6172200" cy="1371600"/>
          </a:xfrm>
        </p:spPr>
        <p:txBody>
          <a:bodyPr/>
          <a:lstStyle>
            <a:lvl1pPr marL="0" indent="0" algn="ctr">
              <a:buNone/>
              <a:defRPr sz="1800" b="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TW" altLang="en-US" dirty="0"/>
              <a:t>按一下以編輯母片副標題樣式</a:t>
            </a:r>
            <a:endParaRPr kumimoji="0" lang="en-US" dirty="0"/>
          </a:p>
        </p:txBody>
      </p:sp>
      <p:sp>
        <p:nvSpPr>
          <p:cNvPr id="17" name="頁尾版面配置區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10" name="矩形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矩形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矩形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矩形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直線接點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直線接點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直線接點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直線接點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直線接點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直線接點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矩形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橢圓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橢圓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橢圓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橢圓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橢圓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投影片編號版面配置區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93BD6009-2A66-4F07-812F-9E9F9B397B69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pic>
        <p:nvPicPr>
          <p:cNvPr id="30" name="圖片 29" descr="mir_logo.gi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91442" y="278112"/>
            <a:ext cx="1295400" cy="57912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</a:lstStyle>
          <a:p>
            <a:pPr lvl="0" eaLnBrk="1" latinLnBrk="0" hangingPunct="1"/>
            <a:r>
              <a:rPr lang="zh-TW" altLang="en-US" dirty="0"/>
              <a:t>按一下以編輯母片文字樣式</a:t>
            </a:r>
          </a:p>
          <a:p>
            <a:pPr lvl="1" eaLnBrk="1" latinLnBrk="0" hangingPunct="1"/>
            <a:r>
              <a:rPr lang="zh-TW" altLang="en-US" dirty="0"/>
              <a:t>第二層</a:t>
            </a:r>
          </a:p>
          <a:p>
            <a:pPr lvl="2" eaLnBrk="1" latinLnBrk="0" hangingPunct="1"/>
            <a:r>
              <a:rPr lang="zh-TW" altLang="en-US" dirty="0"/>
              <a:t>第三層</a:t>
            </a:r>
          </a:p>
          <a:p>
            <a:pPr lvl="3" eaLnBrk="1" latinLnBrk="0" hangingPunct="1"/>
            <a:r>
              <a:rPr lang="zh-TW" altLang="en-US" dirty="0"/>
              <a:t>第四層</a:t>
            </a:r>
          </a:p>
          <a:p>
            <a:pPr lvl="4" eaLnBrk="1" latinLnBrk="0" hangingPunct="1"/>
            <a:r>
              <a:rPr lang="zh-TW" altLang="en-US" dirty="0"/>
              <a:t>第五層</a:t>
            </a:r>
            <a:endParaRPr kumimoji="0" 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D7DB5B5E-FF57-4331-BF13-D94DFA61630B}" type="datetime1">
              <a:rPr lang="zh-TW" altLang="en-US" smtClean="0"/>
              <a:t>2022/2/20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/>
          <a:lstStyle/>
          <a:p>
            <a:fld id="{93BD6009-2A66-4F07-812F-9E9F9B397B6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</a:lstStyle>
          <a:p>
            <a:pPr lvl="0" eaLnBrk="1" latinLnBrk="0" hangingPunct="1"/>
            <a:r>
              <a:rPr lang="zh-TW" altLang="en-US" dirty="0"/>
              <a:t>按一下以編輯母片文字樣式</a:t>
            </a:r>
          </a:p>
          <a:p>
            <a:pPr lvl="1" eaLnBrk="1" latinLnBrk="0" hangingPunct="1"/>
            <a:r>
              <a:rPr lang="zh-TW" altLang="en-US" dirty="0"/>
              <a:t>第二層</a:t>
            </a:r>
          </a:p>
          <a:p>
            <a:pPr lvl="2" eaLnBrk="1" latinLnBrk="0" hangingPunct="1"/>
            <a:r>
              <a:rPr lang="zh-TW" altLang="en-US" dirty="0"/>
              <a:t>第三層</a:t>
            </a:r>
          </a:p>
          <a:p>
            <a:pPr lvl="3" eaLnBrk="1" latinLnBrk="0" hangingPunct="1"/>
            <a:r>
              <a:rPr lang="zh-TW" altLang="en-US" dirty="0"/>
              <a:t>第四層</a:t>
            </a:r>
          </a:p>
          <a:p>
            <a:pPr lvl="4" eaLnBrk="1" latinLnBrk="0" hangingPunct="1"/>
            <a:r>
              <a:rPr lang="zh-TW" altLang="en-US" dirty="0"/>
              <a:t>第五層</a:t>
            </a:r>
            <a:endParaRPr kumimoji="0" 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4F57289B-949A-43FD-AF7D-692786BD340A}" type="datetime1">
              <a:rPr lang="zh-TW" altLang="en-US" smtClean="0"/>
              <a:t>2022/2/20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/>
          <a:lstStyle/>
          <a:p>
            <a:fld id="{93BD6009-2A66-4F07-812F-9E9F9B397B6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內容版面配置區 7"/>
          <p:cNvSpPr>
            <a:spLocks noGrp="1"/>
          </p:cNvSpPr>
          <p:nvPr>
            <p:ph sz="quarter" idx="1"/>
          </p:nvPr>
        </p:nvSpPr>
        <p:spPr>
          <a:xfrm>
            <a:off x="457200" y="1714488"/>
            <a:ext cx="7467600" cy="4759464"/>
          </a:xfrm>
        </p:spPr>
        <p:txBody>
          <a:bodyPr/>
          <a:lstStyle>
            <a:lvl1pPr>
              <a:defRPr baseline="0">
                <a:latin typeface="+mj-lt"/>
                <a:ea typeface="標楷體" pitchFamily="65" charset="-120"/>
              </a:defRPr>
            </a:lvl1pPr>
            <a:lvl2pPr>
              <a:defRPr baseline="0">
                <a:latin typeface="+mj-lt"/>
                <a:ea typeface="標楷體" pitchFamily="65" charset="-120"/>
              </a:defRPr>
            </a:lvl2pPr>
            <a:lvl3pPr>
              <a:defRPr sz="1900" baseline="0">
                <a:latin typeface="+mj-lt"/>
                <a:ea typeface="標楷體" pitchFamily="65" charset="-120"/>
              </a:defRPr>
            </a:lvl3pPr>
            <a:lvl4pPr>
              <a:defRPr baseline="0">
                <a:latin typeface="+mj-lt"/>
                <a:ea typeface="標楷體" pitchFamily="65" charset="-120"/>
              </a:defRPr>
            </a:lvl4pPr>
            <a:lvl5pPr>
              <a:defRPr baseline="0">
                <a:latin typeface="+mj-lt"/>
                <a:ea typeface="標楷體" pitchFamily="65" charset="-120"/>
              </a:defRPr>
            </a:lvl5pPr>
          </a:lstStyle>
          <a:p>
            <a:pPr lvl="0" eaLnBrk="1" latinLnBrk="0" hangingPunct="1"/>
            <a:r>
              <a:rPr lang="zh-TW" altLang="en-US" dirty="0"/>
              <a:t>按一下以編輯母片文字樣式</a:t>
            </a:r>
          </a:p>
          <a:p>
            <a:pPr lvl="1" eaLnBrk="1" latinLnBrk="0" hangingPunct="1"/>
            <a:r>
              <a:rPr lang="zh-TW" altLang="en-US" dirty="0"/>
              <a:t>第二層</a:t>
            </a:r>
          </a:p>
          <a:p>
            <a:pPr lvl="2" eaLnBrk="1" latinLnBrk="0" hangingPunct="1"/>
            <a:r>
              <a:rPr lang="zh-TW" altLang="en-US" dirty="0"/>
              <a:t>第三層</a:t>
            </a:r>
          </a:p>
          <a:p>
            <a:pPr lvl="3" eaLnBrk="1" latinLnBrk="0" hangingPunct="1"/>
            <a:r>
              <a:rPr lang="zh-TW" altLang="en-US" dirty="0"/>
              <a:t>第四層</a:t>
            </a:r>
          </a:p>
          <a:p>
            <a:pPr lvl="4" eaLnBrk="1" latinLnBrk="0" hangingPunct="1"/>
            <a:r>
              <a:rPr lang="zh-TW" altLang="en-US" dirty="0"/>
              <a:t>第五層</a:t>
            </a:r>
            <a:endParaRPr kumimoji="0" lang="en-US" dirty="0"/>
          </a:p>
        </p:txBody>
      </p:sp>
      <p:sp>
        <p:nvSpPr>
          <p:cNvPr id="10" name="頁尾版面配置區 9"/>
          <p:cNvSpPr>
            <a:spLocks noGrp="1"/>
          </p:cNvSpPr>
          <p:nvPr>
            <p:ph type="ftr" sz="quarter" idx="16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zh-TW" altLang="en-US" dirty="0"/>
          </a:p>
        </p:txBody>
      </p:sp>
      <p:pic>
        <p:nvPicPr>
          <p:cNvPr id="6" name="圖片 5" descr="mir_logo.gi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86644" y="135236"/>
            <a:ext cx="1295400" cy="579120"/>
          </a:xfrm>
          <a:prstGeom prst="rect">
            <a:avLst/>
          </a:prstGeom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按一下以編輯母片標題樣式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區段標題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  <a:prstGeom prst="rect">
            <a:avLst/>
          </a:prstGeom>
        </p:spPr>
        <p:txBody>
          <a:bodyPr/>
          <a:lstStyle/>
          <a:p>
            <a:fld id="{8616078C-AD99-4571-B0DA-C628EF72A2E7}" type="datetime1">
              <a:rPr lang="zh-TW" altLang="en-US" smtClean="0"/>
              <a:t>2022/2/20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9" name="矩形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矩形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矩形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矩形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直線接點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直線接點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直線接點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直線接點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直線接點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矩形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橢圓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橢圓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橢圓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橢圓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橢圓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直線接點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93BD6009-2A66-4F07-812F-9E9F9B397B6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cap="none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kumimoji="0" lang="zh-TW" altLang="en-US" dirty="0"/>
              <a:t>按一下以編輯母片標題樣式</a:t>
            </a:r>
            <a:endParaRPr kumimoji="0" lang="en-US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/>
          <a:lstStyle/>
          <a:p>
            <a:fld id="{93BD6009-2A66-4F07-812F-9E9F9B397B69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9" name="內容版面配置區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>
            <a:lvl1pPr>
              <a:defRPr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defRPr>
            </a:lvl5pPr>
          </a:lstStyle>
          <a:p>
            <a:pPr lvl="0" eaLnBrk="1" latinLnBrk="0" hangingPunct="1"/>
            <a:r>
              <a:rPr lang="zh-TW" altLang="en-US" dirty="0"/>
              <a:t>按一下以編輯母片文字樣式</a:t>
            </a:r>
          </a:p>
          <a:p>
            <a:pPr lvl="1" eaLnBrk="1" latinLnBrk="0" hangingPunct="1"/>
            <a:r>
              <a:rPr lang="zh-TW" altLang="en-US" dirty="0"/>
              <a:t>第二層</a:t>
            </a:r>
          </a:p>
          <a:p>
            <a:pPr lvl="2" eaLnBrk="1" latinLnBrk="0" hangingPunct="1"/>
            <a:r>
              <a:rPr lang="zh-TW" altLang="en-US" dirty="0"/>
              <a:t>第三層</a:t>
            </a:r>
          </a:p>
          <a:p>
            <a:pPr lvl="3" eaLnBrk="1" latinLnBrk="0" hangingPunct="1"/>
            <a:r>
              <a:rPr lang="zh-TW" altLang="en-US" dirty="0"/>
              <a:t>第四層</a:t>
            </a:r>
          </a:p>
          <a:p>
            <a:pPr lvl="4" eaLnBrk="1" latinLnBrk="0" hangingPunct="1"/>
            <a:r>
              <a:rPr lang="zh-TW" altLang="en-US" dirty="0"/>
              <a:t>第五層</a:t>
            </a:r>
            <a:endParaRPr kumimoji="0" lang="en-US" dirty="0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>
            <a:lvl1pPr>
              <a:defRPr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defRPr>
            </a:lvl5pPr>
          </a:lstStyle>
          <a:p>
            <a:pPr lvl="0" eaLnBrk="1" latinLnBrk="0" hangingPunct="1"/>
            <a:r>
              <a:rPr lang="zh-TW" altLang="en-US" dirty="0"/>
              <a:t>按一下以編輯母片文字樣式</a:t>
            </a:r>
          </a:p>
          <a:p>
            <a:pPr lvl="1" eaLnBrk="1" latinLnBrk="0" hangingPunct="1"/>
            <a:r>
              <a:rPr lang="zh-TW" altLang="en-US" dirty="0"/>
              <a:t>第二層</a:t>
            </a:r>
          </a:p>
          <a:p>
            <a:pPr lvl="2" eaLnBrk="1" latinLnBrk="0" hangingPunct="1"/>
            <a:r>
              <a:rPr lang="zh-TW" altLang="en-US" dirty="0"/>
              <a:t>第三層</a:t>
            </a:r>
          </a:p>
          <a:p>
            <a:pPr lvl="3" eaLnBrk="1" latinLnBrk="0" hangingPunct="1"/>
            <a:r>
              <a:rPr lang="zh-TW" altLang="en-US" dirty="0"/>
              <a:t>第四層</a:t>
            </a:r>
          </a:p>
          <a:p>
            <a:pPr lvl="4" eaLnBrk="1" latinLnBrk="0" hangingPunct="1"/>
            <a:r>
              <a:rPr lang="zh-TW" altLang="en-US" dirty="0"/>
              <a:t>第五層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 b="0" cap="none" baseline="0"/>
            </a:lvl1pPr>
          </a:lstStyle>
          <a:p>
            <a:r>
              <a:rPr kumimoji="0" lang="zh-TW" altLang="en-US" dirty="0"/>
              <a:t>按一下以編輯母片標題樣式</a:t>
            </a:r>
            <a:endParaRPr kumimoji="0" lang="en-US" dirty="0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/>
          <a:lstStyle/>
          <a:p>
            <a:fld id="{93BD6009-2A66-4F07-812F-9E9F9B397B69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>
            <a:lvl1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</a:lstStyle>
          <a:p>
            <a:pPr lvl="0" eaLnBrk="1" latinLnBrk="0" hangingPunct="1"/>
            <a:r>
              <a:rPr lang="zh-TW" altLang="en-US" dirty="0"/>
              <a:t>按一下以編輯母片文字樣式</a:t>
            </a:r>
          </a:p>
          <a:p>
            <a:pPr lvl="1" eaLnBrk="1" latinLnBrk="0" hangingPunct="1"/>
            <a:r>
              <a:rPr lang="zh-TW" altLang="en-US" dirty="0"/>
              <a:t>第二層</a:t>
            </a:r>
          </a:p>
          <a:p>
            <a:pPr lvl="2" eaLnBrk="1" latinLnBrk="0" hangingPunct="1"/>
            <a:r>
              <a:rPr lang="zh-TW" altLang="en-US" dirty="0"/>
              <a:t>第三層</a:t>
            </a:r>
          </a:p>
          <a:p>
            <a:pPr lvl="3" eaLnBrk="1" latinLnBrk="0" hangingPunct="1"/>
            <a:r>
              <a:rPr lang="zh-TW" altLang="en-US" dirty="0"/>
              <a:t>第四層</a:t>
            </a:r>
          </a:p>
          <a:p>
            <a:pPr lvl="4" eaLnBrk="1" latinLnBrk="0" hangingPunct="1"/>
            <a:r>
              <a:rPr lang="zh-TW" altLang="en-US" dirty="0"/>
              <a:t>第五層</a:t>
            </a:r>
            <a:endParaRPr kumimoji="0" lang="en-US" dirty="0"/>
          </a:p>
        </p:txBody>
      </p:sp>
      <p:sp>
        <p:nvSpPr>
          <p:cNvPr id="13" name="內容版面配置區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>
            <a:lvl1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</a:lstStyle>
          <a:p>
            <a:pPr lvl="0" eaLnBrk="1" latinLnBrk="0" hangingPunct="1"/>
            <a:r>
              <a:rPr lang="zh-TW" altLang="en-US" dirty="0"/>
              <a:t>按一下以編輯母片文字樣式</a:t>
            </a:r>
          </a:p>
          <a:p>
            <a:pPr lvl="1" eaLnBrk="1" latinLnBrk="0" hangingPunct="1"/>
            <a:r>
              <a:rPr lang="zh-TW" altLang="en-US" dirty="0"/>
              <a:t>第二層</a:t>
            </a:r>
          </a:p>
          <a:p>
            <a:pPr lvl="2" eaLnBrk="1" latinLnBrk="0" hangingPunct="1"/>
            <a:r>
              <a:rPr lang="zh-TW" altLang="en-US" dirty="0"/>
              <a:t>第三層</a:t>
            </a:r>
          </a:p>
          <a:p>
            <a:pPr lvl="3" eaLnBrk="1" latinLnBrk="0" hangingPunct="1"/>
            <a:r>
              <a:rPr lang="zh-TW" altLang="en-US" dirty="0"/>
              <a:t>第四層</a:t>
            </a:r>
          </a:p>
          <a:p>
            <a:pPr lvl="4" eaLnBrk="1" latinLnBrk="0" hangingPunct="1"/>
            <a:r>
              <a:rPr lang="zh-TW" altLang="en-US" dirty="0"/>
              <a:t>第五層</a:t>
            </a:r>
            <a:endParaRPr kumimoji="0" lang="en-US" dirty="0"/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</a:lstStyle>
          <a:p>
            <a:pPr lvl="0" eaLnBrk="1" latinLnBrk="0" hangingPunct="1"/>
            <a:r>
              <a:rPr kumimoji="0" lang="zh-TW" altLang="en-US" dirty="0"/>
              <a:t>按一下以編輯母片文字樣式</a:t>
            </a:r>
          </a:p>
        </p:txBody>
      </p:sp>
      <p:sp>
        <p:nvSpPr>
          <p:cNvPr id="14" name="文字版面配置區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</a:lstStyle>
          <a:p>
            <a:pPr lvl="0" eaLnBrk="1" latinLnBrk="0" hangingPunct="1"/>
            <a:r>
              <a:rPr kumimoji="0" lang="zh-TW" altLang="en-US" dirty="0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kumimoji="0" lang="zh-TW" altLang="en-US" dirty="0"/>
              <a:t>按一下以編輯母片標題樣式</a:t>
            </a:r>
            <a:endParaRPr kumimoji="0" 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1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rtlCol="0"/>
          <a:lstStyle/>
          <a:p>
            <a:fld id="{93BD6009-2A66-4F07-812F-9E9F9B397B69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/>
          <a:lstStyle/>
          <a:p>
            <a:fld id="{93BD6009-2A66-4F07-812F-9E9F9B397B6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直線接點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8" name="直線接點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直線接點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直線接點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矩形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直線接點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橢圓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內容版面配置區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>
            <a:lvl1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</a:lstStyle>
          <a:p>
            <a:pPr lvl="0" eaLnBrk="1" latinLnBrk="0" hangingPunct="1"/>
            <a:r>
              <a:rPr lang="zh-TW" altLang="en-US" dirty="0"/>
              <a:t>按一下以編輯母片文字樣式</a:t>
            </a:r>
          </a:p>
          <a:p>
            <a:pPr lvl="1" eaLnBrk="1" latinLnBrk="0" hangingPunct="1"/>
            <a:r>
              <a:rPr lang="zh-TW" altLang="en-US" dirty="0"/>
              <a:t>第二層</a:t>
            </a:r>
          </a:p>
          <a:p>
            <a:pPr lvl="2" eaLnBrk="1" latinLnBrk="0" hangingPunct="1"/>
            <a:r>
              <a:rPr lang="zh-TW" altLang="en-US" dirty="0"/>
              <a:t>第三層</a:t>
            </a:r>
          </a:p>
          <a:p>
            <a:pPr lvl="3" eaLnBrk="1" latinLnBrk="0" hangingPunct="1"/>
            <a:r>
              <a:rPr lang="zh-TW" altLang="en-US" dirty="0"/>
              <a:t>第四層</a:t>
            </a:r>
          </a:p>
          <a:p>
            <a:pPr lvl="4" eaLnBrk="1" latinLnBrk="0" hangingPunct="1"/>
            <a:r>
              <a:rPr lang="zh-TW" altLang="en-US" dirty="0"/>
              <a:t>第五層</a:t>
            </a:r>
            <a:endParaRPr kumimoji="0" lang="en-US" dirty="0"/>
          </a:p>
        </p:txBody>
      </p:sp>
      <p:sp>
        <p:nvSpPr>
          <p:cNvPr id="21" name="日期版面配置區 20"/>
          <p:cNvSpPr>
            <a:spLocks noGrp="1"/>
          </p:cNvSpPr>
          <p:nvPr>
            <p:ph type="dt" sz="half" idx="14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2DAB0838-BF4F-407C-A6A6-1B3CDC37E013}" type="datetime1">
              <a:rPr lang="zh-TW" altLang="en-US" smtClean="0"/>
              <a:t>2022/2/20</a:t>
            </a:fld>
            <a:endParaRPr lang="zh-TW" altLang="en-US"/>
          </a:p>
        </p:txBody>
      </p:sp>
      <p:sp>
        <p:nvSpPr>
          <p:cNvPr id="22" name="投影片編號版面配置區 21"/>
          <p:cNvSpPr>
            <a:spLocks noGrp="1"/>
          </p:cNvSpPr>
          <p:nvPr>
            <p:ph type="sldNum" sz="quarter" idx="15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rtlCol="0"/>
          <a:lstStyle/>
          <a:p>
            <a:fld id="{93BD6009-2A66-4F07-812F-9E9F9B397B69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23" name="頁尾版面配置區 22"/>
          <p:cNvSpPr>
            <a:spLocks noGrp="1"/>
          </p:cNvSpPr>
          <p:nvPr>
            <p:ph type="ftr" sz="quarter" idx="16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zh-TW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直線接點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橢圓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zh-TW" altLang="en-US"/>
              <a:t>按一下圖示以新增圖片</a:t>
            </a:r>
            <a:endParaRPr kumimoji="0" 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10" name="直線接點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矩形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直線接點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直線接點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直線接點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日期版面配置區 1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B0D89BC2-FD14-44D8-A12F-F0ED792A0BC1}" type="datetime1">
              <a:rPr lang="zh-TW" altLang="en-US" smtClean="0"/>
              <a:t>2022/2/20</a:t>
            </a:fld>
            <a:endParaRPr lang="zh-TW" altLang="en-US"/>
          </a:p>
        </p:txBody>
      </p:sp>
      <p:sp>
        <p:nvSpPr>
          <p:cNvPr id="18" name="投影片編號版面配置區 17"/>
          <p:cNvSpPr>
            <a:spLocks noGrp="1"/>
          </p:cNvSpPr>
          <p:nvPr>
            <p:ph type="sldNum" sz="quarter" idx="11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rtlCol="0"/>
          <a:lstStyle/>
          <a:p>
            <a:fld id="{93BD6009-2A66-4F07-812F-9E9F9B397B69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21" name="頁尾版面配置區 20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直線接點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標題版面配置區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zh-TW" altLang="en-US" dirty="0"/>
              <a:t>按一下以編輯母片標題樣式</a:t>
            </a:r>
            <a:endParaRPr kumimoji="0" lang="en-US" dirty="0"/>
          </a:p>
        </p:txBody>
      </p:sp>
      <p:sp>
        <p:nvSpPr>
          <p:cNvPr id="13" name="文字版面配置區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TW" altLang="en-US" dirty="0"/>
              <a:t>按一下以編輯母片文字樣式</a:t>
            </a:r>
          </a:p>
          <a:p>
            <a:pPr lvl="1" eaLnBrk="1" latinLnBrk="0" hangingPunct="1"/>
            <a:r>
              <a:rPr kumimoji="0" lang="zh-TW" altLang="en-US" dirty="0"/>
              <a:t>第二層</a:t>
            </a:r>
          </a:p>
          <a:p>
            <a:pPr lvl="2" eaLnBrk="1" latinLnBrk="0" hangingPunct="1"/>
            <a:r>
              <a:rPr kumimoji="0" lang="zh-TW" altLang="en-US" dirty="0"/>
              <a:t>第三層</a:t>
            </a:r>
          </a:p>
          <a:p>
            <a:pPr lvl="3" eaLnBrk="1" latinLnBrk="0" hangingPunct="1"/>
            <a:r>
              <a:rPr kumimoji="0" lang="zh-TW" altLang="en-US" dirty="0"/>
              <a:t>第四層</a:t>
            </a:r>
          </a:p>
          <a:p>
            <a:pPr lvl="4" eaLnBrk="1" latinLnBrk="0" hangingPunct="1"/>
            <a:r>
              <a:rPr kumimoji="0" lang="zh-TW" altLang="en-US" dirty="0"/>
              <a:t>第五層</a:t>
            </a:r>
            <a:endParaRPr kumimoji="0" lang="en-US" dirty="0"/>
          </a:p>
        </p:txBody>
      </p:sp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直線接點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矩形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直線接點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cxnSp>
        <p:nvCxnSpPr>
          <p:cNvPr id="15" name="直線接點 14"/>
          <p:cNvCxnSpPr/>
          <p:nvPr userDrawn="1"/>
        </p:nvCxnSpPr>
        <p:spPr>
          <a:xfrm>
            <a:off x="214282" y="1500174"/>
            <a:ext cx="8429684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接點 18"/>
          <p:cNvCxnSpPr/>
          <p:nvPr userDrawn="1"/>
        </p:nvCxnSpPr>
        <p:spPr>
          <a:xfrm>
            <a:off x="214282" y="1571612"/>
            <a:ext cx="8429684" cy="1588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橢圓 11"/>
          <p:cNvSpPr/>
          <p:nvPr userDrawn="1"/>
        </p:nvSpPr>
        <p:spPr>
          <a:xfrm>
            <a:off x="8635396" y="628652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4" name="矩形 13"/>
          <p:cNvSpPr/>
          <p:nvPr userDrawn="1"/>
        </p:nvSpPr>
        <p:spPr>
          <a:xfrm>
            <a:off x="8394774" y="6290270"/>
            <a:ext cx="8275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fld id="{93BD6009-2A66-4F07-812F-9E9F9B397B69}" type="slidenum">
              <a:rPr lang="zh-TW" altLang="en-US" smtClean="0">
                <a:solidFill>
                  <a:schemeClr val="accent3">
                    <a:lumMod val="75000"/>
                  </a:schemeClr>
                </a:solidFill>
              </a:rPr>
              <a:pPr algn="ctr"/>
              <a:t>‹#›</a:t>
            </a:fld>
            <a:r>
              <a:rPr lang="en-US" altLang="zh-TW" dirty="0">
                <a:solidFill>
                  <a:schemeClr val="accent3">
                    <a:lumMod val="75000"/>
                  </a:schemeClr>
                </a:solidFill>
              </a:rPr>
              <a:t>/17</a:t>
            </a:r>
            <a:endParaRPr lang="zh-TW" alt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/>
  <p:txStyles>
    <p:titleStyle>
      <a:lvl1pPr algn="l" rtl="0" eaLnBrk="1" latinLnBrk="0" hangingPunct="1">
        <a:spcBef>
          <a:spcPct val="0"/>
        </a:spcBef>
        <a:buNone/>
        <a:defRPr kumimoji="0" sz="3100" b="0" kern="1200" cap="none" baseline="0">
          <a:solidFill>
            <a:schemeClr val="tx2"/>
          </a:solidFill>
          <a:latin typeface="Calibri" panose="020F0502020204030204" pitchFamily="34" charset="0"/>
          <a:ea typeface="標楷體" pitchFamily="65" charset="-120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900"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nthu.edu.tw/~jang" TargetMode="External"/><Relationship Id="rId2" Type="http://schemas.openxmlformats.org/officeDocument/2006/relationships/hyperlink" Target="mailto:jang@mirlab.org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979712" y="1340768"/>
            <a:ext cx="6478488" cy="1894362"/>
          </a:xfrm>
        </p:spPr>
        <p:txBody>
          <a:bodyPr>
            <a:normAutofit/>
          </a:bodyPr>
          <a:lstStyle/>
          <a:p>
            <a:r>
              <a:rPr lang="en-US" altLang="zh-TW" sz="3600" dirty="0">
                <a:cs typeface="Calibri" panose="020F0502020204030204" pitchFamily="34" charset="0"/>
              </a:rPr>
              <a:t>ML-based Side-Channel Attack for POI Selection in Thermal Emission</a:t>
            </a:r>
            <a:endParaRPr lang="zh-TW" altLang="en-US" dirty="0">
              <a:cs typeface="Calibri" panose="020F0502020204030204" pitchFamily="34" charset="0"/>
            </a:endParaRP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4294967295"/>
          </p:nvPr>
        </p:nvSpPr>
        <p:spPr>
          <a:xfrm>
            <a:off x="4711804" y="5795972"/>
            <a:ext cx="13003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B5DD0A4-5EC4-420C-89F5-FF49BBA59529}" type="datetime1">
              <a:rPr lang="zh-TW" altLang="en-US" smtClean="0"/>
              <a:pPr algn="ctr"/>
              <a:t>2022/2/20</a:t>
            </a:fld>
            <a:endParaRPr lang="zh-TW" altLang="en-US" dirty="0"/>
          </a:p>
        </p:txBody>
      </p:sp>
      <p:sp>
        <p:nvSpPr>
          <p:cNvPr id="6" name="副標題 5">
            <a:extLst>
              <a:ext uri="{FF2B5EF4-FFF2-40B4-BE49-F238E27FC236}">
                <a16:creationId xmlns:a16="http://schemas.microsoft.com/office/drawing/2014/main" id="{69BC142A-4639-4B7D-9BFD-2955DFDDF9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16088" y="3933056"/>
            <a:ext cx="4112023" cy="1785104"/>
          </a:xfrm>
        </p:spPr>
        <p:txBody>
          <a:bodyPr wrap="none">
            <a:spAutoFit/>
          </a:bodyPr>
          <a:lstStyle/>
          <a:p>
            <a:r>
              <a:rPr lang="en-US" altLang="zh-TW" dirty="0">
                <a:latin typeface="Arial" panose="020B0604020202020204" pitchFamily="34" charset="0"/>
              </a:rPr>
              <a:t>J.-S. Roger Jang (</a:t>
            </a:r>
            <a:r>
              <a:rPr lang="zh-TW" altLang="en-US" dirty="0"/>
              <a:t>張智星</a:t>
            </a:r>
            <a:r>
              <a:rPr lang="en-US" altLang="zh-TW" dirty="0">
                <a:latin typeface="Arial" panose="020B0604020202020204" pitchFamily="34" charset="0"/>
              </a:rPr>
              <a:t>)</a:t>
            </a:r>
          </a:p>
          <a:p>
            <a:r>
              <a:rPr lang="en-US" altLang="zh-TW" dirty="0">
                <a:latin typeface="Arial" panose="020B0604020202020204" pitchFamily="34" charset="0"/>
              </a:rPr>
              <a:t>MIR Lab, CSIE Dept.</a:t>
            </a:r>
          </a:p>
          <a:p>
            <a:r>
              <a:rPr lang="en-US" altLang="zh-TW" dirty="0">
                <a:latin typeface="Arial" panose="020B0604020202020204" pitchFamily="34" charset="0"/>
              </a:rPr>
              <a:t>National Taiwan University</a:t>
            </a:r>
          </a:p>
          <a:p>
            <a:r>
              <a:rPr lang="en-US" altLang="zh-TW" i="1" dirty="0">
                <a:latin typeface="Arial" panose="020B0604020202020204" pitchFamily="34" charset="0"/>
                <a:hlinkClick r:id="rId2"/>
              </a:rPr>
              <a:t>jang@mirlab.org</a:t>
            </a:r>
            <a:r>
              <a:rPr lang="en-US" altLang="zh-TW" i="1" dirty="0">
                <a:latin typeface="Arial" panose="020B0604020202020204" pitchFamily="34" charset="0"/>
              </a:rPr>
              <a:t>, </a:t>
            </a:r>
            <a:r>
              <a:rPr lang="en-US" altLang="zh-TW" i="1" dirty="0">
                <a:latin typeface="Arial" panose="020B0604020202020204" pitchFamily="34" charset="0"/>
                <a:hlinkClick r:id="rId3"/>
              </a:rPr>
              <a:t>http://mirlab.org/jang</a:t>
            </a:r>
            <a:endParaRPr lang="zh-TW" altLang="en-US" dirty="0">
              <a:latin typeface="Arial" panose="020B0604020202020204" pitchFamily="34" charset="0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61479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ABBE64D9-58F7-4C06-A15B-5B067B95F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Summary</a:t>
            </a:r>
            <a:endParaRPr lang="zh-TW" altLang="en-US" dirty="0"/>
          </a:p>
        </p:txBody>
      </p:sp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2E497A25-338D-4904-8725-848E657CC3D0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altLang="zh-TW" dirty="0"/>
              <a:t>Conclusions</a:t>
            </a:r>
          </a:p>
          <a:p>
            <a:pPr lvl="1"/>
            <a:r>
              <a:rPr lang="en-US" altLang="zh-TW" sz="2000" dirty="0"/>
              <a:t>Location depended side-channel attack</a:t>
            </a:r>
          </a:p>
          <a:p>
            <a:pPr lvl="2"/>
            <a:r>
              <a:rPr lang="en-US" altLang="zh-TW" sz="1800" dirty="0"/>
              <a:t>Decrypted AES-128 using full-chip temperature image and selected POI</a:t>
            </a:r>
          </a:p>
          <a:p>
            <a:pPr lvl="1"/>
            <a:r>
              <a:rPr lang="en-US" altLang="zh-TW" sz="2000" dirty="0"/>
              <a:t>Leakage points detection</a:t>
            </a:r>
          </a:p>
          <a:p>
            <a:pPr lvl="2"/>
            <a:r>
              <a:rPr lang="en-US" altLang="zh-TW" sz="1800" dirty="0"/>
              <a:t>Best POI number search gives precise leakage tiles’ location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7D1C6150-6F91-4E41-8250-F23100A26A83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830144" cy="4572000"/>
          </a:xfrm>
        </p:spPr>
        <p:txBody>
          <a:bodyPr/>
          <a:lstStyle/>
          <a:p>
            <a:r>
              <a:rPr lang="en-US" altLang="zh-TW" dirty="0"/>
              <a:t>Future work</a:t>
            </a:r>
          </a:p>
          <a:p>
            <a:pPr lvl="1"/>
            <a:r>
              <a:rPr lang="en-US" altLang="zh-TW" dirty="0"/>
              <a:t>Other efficient classifiers</a:t>
            </a:r>
          </a:p>
          <a:p>
            <a:pPr lvl="1"/>
            <a:r>
              <a:rPr lang="en-US" altLang="zh-TW" dirty="0"/>
              <a:t>From heuristics to exhaustive search of POI</a:t>
            </a:r>
          </a:p>
          <a:p>
            <a:pPr lvl="2"/>
            <a:r>
              <a:rPr lang="en-US" altLang="zh-TW" dirty="0"/>
              <a:t>200 </a:t>
            </a:r>
            <a:r>
              <a:rPr lang="en-US" altLang="zh-TW" dirty="0">
                <a:sym typeface="Wingdings" panose="05000000000000000000" pitchFamily="2" charset="2"/>
              </a:rPr>
              <a:t> </a:t>
            </a:r>
            <a:r>
              <a:rPr lang="en-US" altLang="zh-TW" dirty="0"/>
              <a:t>137</a:t>
            </a:r>
            <a:r>
              <a:rPr lang="en-US" altLang="zh-TW" dirty="0">
                <a:sym typeface="Wingdings" panose="05000000000000000000" pitchFamily="2" charset="2"/>
              </a:rPr>
              <a:t> </a:t>
            </a:r>
            <a:r>
              <a:rPr lang="en-US" altLang="zh-TW" dirty="0"/>
              <a:t>8 </a:t>
            </a:r>
            <a:r>
              <a:rPr lang="en-US" altLang="zh-TW" dirty="0">
                <a:sym typeface="Wingdings" panose="05000000000000000000" pitchFamily="2" charset="2"/>
              </a:rPr>
              <a:t> </a:t>
            </a:r>
            <a:r>
              <a:rPr lang="en-US" altLang="zh-TW" dirty="0"/>
              <a:t>???</a:t>
            </a:r>
          </a:p>
          <a:p>
            <a:pPr lvl="1"/>
            <a:r>
              <a:rPr lang="en-US" altLang="zh-TW" dirty="0"/>
              <a:t>Test attacking performance with other filters</a:t>
            </a:r>
          </a:p>
          <a:p>
            <a:pPr lvl="1"/>
            <a:r>
              <a:rPr lang="en-US" altLang="zh-TW" dirty="0"/>
              <a:t>Test with different types of emission</a:t>
            </a:r>
          </a:p>
        </p:txBody>
      </p:sp>
    </p:spTree>
    <p:extLst>
      <p:ext uri="{BB962C8B-B14F-4D97-AF65-F5344CB8AC3E}">
        <p14:creationId xmlns:p14="http://schemas.microsoft.com/office/powerpoint/2010/main" val="1550344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649C92B9-6D13-41CC-AC4D-90B803567DAC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Our goals</a:t>
            </a:r>
          </a:p>
          <a:p>
            <a:pPr lvl="1"/>
            <a:r>
              <a:rPr lang="en-US" altLang="zh-TW" dirty="0"/>
              <a:t>Decrypt AES-128 using thermal map (non-invasive)</a:t>
            </a:r>
          </a:p>
          <a:p>
            <a:pPr lvl="1"/>
            <a:r>
              <a:rPr lang="en-US" altLang="zh-TW" dirty="0"/>
              <a:t>Locate leakage tiles on a chip</a:t>
            </a:r>
          </a:p>
          <a:p>
            <a:r>
              <a:rPr lang="en-US" altLang="zh-TW" dirty="0"/>
              <a:t>Assumptions</a:t>
            </a:r>
          </a:p>
          <a:p>
            <a:pPr lvl="1"/>
            <a:r>
              <a:rPr lang="en-US" altLang="zh-TW" dirty="0"/>
              <a:t>Plaintext (input) and encrypted text (output) are known.</a:t>
            </a:r>
          </a:p>
          <a:p>
            <a:pPr lvl="1"/>
            <a:r>
              <a:rPr lang="en-US" altLang="zh-TW" dirty="0"/>
              <a:t>Large amount of I/O data are available. </a:t>
            </a:r>
          </a:p>
          <a:p>
            <a:r>
              <a:rPr lang="en-US" altLang="zh-TW" dirty="0"/>
              <a:t>Methods</a:t>
            </a:r>
          </a:p>
          <a:p>
            <a:pPr lvl="1"/>
            <a:r>
              <a:rPr lang="en-US" altLang="zh-TW" dirty="0"/>
              <a:t>AES-128 encrypts within a 4x4 matrix</a:t>
            </a:r>
          </a:p>
          <a:p>
            <a:pPr lvl="1"/>
            <a:r>
              <a:rPr lang="en-US" altLang="zh-TW" dirty="0"/>
              <a:t>Build 16 ML models, each with 256 classes</a:t>
            </a:r>
          </a:p>
          <a:p>
            <a:pPr lvl="2"/>
            <a:r>
              <a:rPr lang="en-US" altLang="zh-TW" dirty="0"/>
              <a:t>Input: thermal map</a:t>
            </a:r>
          </a:p>
          <a:p>
            <a:pPr lvl="2"/>
            <a:r>
              <a:rPr lang="en-US" altLang="zh-TW" dirty="0"/>
              <a:t>Output: value of a byte, 0~255</a:t>
            </a: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4C408A3E-8EA0-49E8-B40B-BAEDA83E9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200" dirty="0">
                <a:cs typeface="Calibri" panose="020F0502020204030204" pitchFamily="34" charset="0"/>
              </a:rPr>
              <a:t>Project Summary</a:t>
            </a:r>
            <a:endParaRPr lang="zh-TW" altLang="en-US" dirty="0"/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A28933CE-361F-435A-A6D5-312D394481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431294"/>
              </p:ext>
            </p:extLst>
          </p:nvPr>
        </p:nvGraphicFramePr>
        <p:xfrm>
          <a:off x="6686352" y="4293096"/>
          <a:ext cx="1846088" cy="18722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61522">
                  <a:extLst>
                    <a:ext uri="{9D8B030D-6E8A-4147-A177-3AD203B41FA5}">
                      <a16:colId xmlns:a16="http://schemas.microsoft.com/office/drawing/2014/main" val="2415617868"/>
                    </a:ext>
                  </a:extLst>
                </a:gridCol>
                <a:gridCol w="461522">
                  <a:extLst>
                    <a:ext uri="{9D8B030D-6E8A-4147-A177-3AD203B41FA5}">
                      <a16:colId xmlns:a16="http://schemas.microsoft.com/office/drawing/2014/main" val="1563066688"/>
                    </a:ext>
                  </a:extLst>
                </a:gridCol>
                <a:gridCol w="461522">
                  <a:extLst>
                    <a:ext uri="{9D8B030D-6E8A-4147-A177-3AD203B41FA5}">
                      <a16:colId xmlns:a16="http://schemas.microsoft.com/office/drawing/2014/main" val="4118115804"/>
                    </a:ext>
                  </a:extLst>
                </a:gridCol>
                <a:gridCol w="461522">
                  <a:extLst>
                    <a:ext uri="{9D8B030D-6E8A-4147-A177-3AD203B41FA5}">
                      <a16:colId xmlns:a16="http://schemas.microsoft.com/office/drawing/2014/main" val="3178312114"/>
                    </a:ext>
                  </a:extLst>
                </a:gridCol>
              </a:tblGrid>
              <a:tr h="468052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50" dirty="0"/>
                        <a:t>Byte</a:t>
                      </a:r>
                    </a:p>
                    <a:p>
                      <a:pPr algn="ctr"/>
                      <a:r>
                        <a:rPr lang="en-US" altLang="zh-TW" sz="1050" dirty="0"/>
                        <a:t>0</a:t>
                      </a:r>
                      <a:endParaRPr lang="zh-TW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dirty="0"/>
                        <a:t>Byte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dirty="0"/>
                        <a:t>4</a:t>
                      </a:r>
                      <a:endParaRPr lang="zh-TW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dirty="0"/>
                        <a:t>Byte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dirty="0"/>
                        <a:t>8</a:t>
                      </a:r>
                      <a:endParaRPr lang="zh-TW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dirty="0"/>
                        <a:t>Byte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dirty="0"/>
                        <a:t>12</a:t>
                      </a:r>
                      <a:endParaRPr lang="zh-TW" altLang="en-US" sz="105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4411603"/>
                  </a:ext>
                </a:extLst>
              </a:tr>
              <a:tr h="468052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50" dirty="0"/>
                        <a:t>Byte</a:t>
                      </a:r>
                    </a:p>
                    <a:p>
                      <a:pPr algn="ctr"/>
                      <a:r>
                        <a:rPr lang="en-US" altLang="zh-TW" sz="1050" dirty="0"/>
                        <a:t>1</a:t>
                      </a:r>
                      <a:endParaRPr lang="zh-TW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dirty="0"/>
                        <a:t>Byte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dirty="0"/>
                        <a:t>5</a:t>
                      </a:r>
                      <a:endParaRPr lang="zh-TW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dirty="0"/>
                        <a:t>Byte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dirty="0"/>
                        <a:t>9</a:t>
                      </a:r>
                      <a:endParaRPr lang="zh-TW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dirty="0"/>
                        <a:t>Byte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dirty="0"/>
                        <a:t>13</a:t>
                      </a:r>
                      <a:endParaRPr lang="zh-TW" altLang="en-US" sz="105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27529578"/>
                  </a:ext>
                </a:extLst>
              </a:tr>
              <a:tr h="46805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dirty="0"/>
                        <a:t>Byte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dirty="0"/>
                        <a:t>2</a:t>
                      </a:r>
                      <a:endParaRPr lang="zh-TW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dirty="0"/>
                        <a:t>Byte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dirty="0"/>
                        <a:t>6</a:t>
                      </a:r>
                      <a:endParaRPr lang="zh-TW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dirty="0"/>
                        <a:t>Byte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dirty="0"/>
                        <a:t>10</a:t>
                      </a:r>
                      <a:endParaRPr lang="zh-TW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dirty="0"/>
                        <a:t>Byte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dirty="0"/>
                        <a:t>14</a:t>
                      </a:r>
                      <a:endParaRPr lang="zh-TW" altLang="en-US" sz="105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28039256"/>
                  </a:ext>
                </a:extLst>
              </a:tr>
              <a:tr h="46805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dirty="0"/>
                        <a:t>Byte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dirty="0"/>
                        <a:t>3</a:t>
                      </a:r>
                      <a:endParaRPr lang="zh-TW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dirty="0"/>
                        <a:t>Byte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dirty="0"/>
                        <a:t>7</a:t>
                      </a:r>
                      <a:endParaRPr lang="zh-TW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dirty="0"/>
                        <a:t>Byte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dirty="0"/>
                        <a:t>11</a:t>
                      </a:r>
                      <a:endParaRPr lang="zh-TW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dirty="0"/>
                        <a:t>Byte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dirty="0"/>
                        <a:t>15</a:t>
                      </a:r>
                      <a:endParaRPr lang="zh-TW" altLang="en-US" sz="105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1189661"/>
                  </a:ext>
                </a:extLst>
              </a:tr>
            </a:tbl>
          </a:graphicData>
        </a:graphic>
      </p:graphicFrame>
      <p:cxnSp>
        <p:nvCxnSpPr>
          <p:cNvPr id="5" name="直線單箭頭接點 4">
            <a:extLst>
              <a:ext uri="{FF2B5EF4-FFF2-40B4-BE49-F238E27FC236}">
                <a16:creationId xmlns:a16="http://schemas.microsoft.com/office/drawing/2014/main" id="{09529251-33BC-4CD6-B844-A2D5AD58E20A}"/>
              </a:ext>
            </a:extLst>
          </p:cNvPr>
          <p:cNvCxnSpPr>
            <a:cxnSpLocks/>
          </p:cNvCxnSpPr>
          <p:nvPr/>
        </p:nvCxnSpPr>
        <p:spPr>
          <a:xfrm>
            <a:off x="5364088" y="4797152"/>
            <a:ext cx="93610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915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16DF784A-AF1C-4632-AD7E-3E523F0D1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Flowchart of Proposed Approaches</a:t>
            </a:r>
            <a:endParaRPr lang="zh-TW" altLang="en-US" dirty="0"/>
          </a:p>
        </p:txBody>
      </p:sp>
      <p:graphicFrame>
        <p:nvGraphicFramePr>
          <p:cNvPr id="4" name="資料庫圖表 3">
            <a:extLst>
              <a:ext uri="{FF2B5EF4-FFF2-40B4-BE49-F238E27FC236}">
                <a16:creationId xmlns:a16="http://schemas.microsoft.com/office/drawing/2014/main" id="{F86513A3-D879-4112-A0B7-9E64E861A10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11173615"/>
              </p:ext>
            </p:extLst>
          </p:nvPr>
        </p:nvGraphicFramePr>
        <p:xfrm>
          <a:off x="773402" y="1710813"/>
          <a:ext cx="7816645" cy="49585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168807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內容版面配置區 4"/>
          <p:cNvSpPr>
            <a:spLocks noGrp="1"/>
          </p:cNvSpPr>
          <p:nvPr>
            <p:ph sz="quarter" idx="1"/>
          </p:nvPr>
        </p:nvSpPr>
        <p:spPr>
          <a:xfrm>
            <a:off x="457200" y="1714488"/>
            <a:ext cx="6347048" cy="4759464"/>
          </a:xfrm>
        </p:spPr>
        <p:txBody>
          <a:bodyPr>
            <a:normAutofit lnSpcReduction="10000"/>
          </a:bodyPr>
          <a:lstStyle/>
          <a:p>
            <a:r>
              <a:rPr lang="en-US" altLang="zh-TW" dirty="0"/>
              <a:t>Full-chip thermal images</a:t>
            </a:r>
          </a:p>
          <a:p>
            <a:pPr lvl="1"/>
            <a:r>
              <a:rPr lang="en-US" altLang="zh-TW" dirty="0"/>
              <a:t>Average temperature during an encryption process using a given plaintext (based on Ansys’ simulation tool)</a:t>
            </a:r>
          </a:p>
          <a:p>
            <a:pPr lvl="1"/>
            <a:r>
              <a:rPr lang="en-US" altLang="zh-TW" dirty="0"/>
              <a:t>Size: 201 x 201 pixels, 1 pixel= 10</a:t>
            </a:r>
            <a:r>
              <a:rPr lang="el-GR" altLang="zh-TW" dirty="0"/>
              <a:t> μ</a:t>
            </a:r>
            <a:r>
              <a:rPr lang="en" altLang="zh-TW" dirty="0"/>
              <a:t>m </a:t>
            </a:r>
            <a:r>
              <a:rPr lang="en-US" altLang="zh-TW" dirty="0"/>
              <a:t>x 10</a:t>
            </a:r>
            <a:r>
              <a:rPr lang="el-GR" altLang="zh-TW" dirty="0"/>
              <a:t> μ</a:t>
            </a:r>
            <a:r>
              <a:rPr lang="en" altLang="zh-TW" dirty="0"/>
              <a:t>m</a:t>
            </a:r>
          </a:p>
          <a:p>
            <a:pPr lvl="1"/>
            <a:r>
              <a:rPr lang="en-US" altLang="zh-TW" dirty="0"/>
              <a:t>Amount: </a:t>
            </a:r>
            <a:r>
              <a:rPr lang="en" altLang="zh-TW" dirty="0"/>
              <a:t>20,000 images, 17,000/3,000 </a:t>
            </a:r>
            <a:r>
              <a:rPr lang="en-US" altLang="zh-TW" dirty="0"/>
              <a:t>for </a:t>
            </a:r>
            <a:r>
              <a:rPr lang="en" altLang="zh-TW" dirty="0"/>
              <a:t>training/</a:t>
            </a:r>
            <a:r>
              <a:rPr lang="en-US" altLang="zh-TW" dirty="0"/>
              <a:t>test</a:t>
            </a:r>
          </a:p>
          <a:p>
            <a:r>
              <a:rPr lang="en-US" altLang="zh-TW" dirty="0"/>
              <a:t>Plaintext and key</a:t>
            </a:r>
          </a:p>
          <a:p>
            <a:pPr lvl="1"/>
            <a:r>
              <a:rPr lang="en-US" altLang="zh-TW" dirty="0"/>
              <a:t>20,000 different plaintext, such as</a:t>
            </a:r>
          </a:p>
          <a:p>
            <a:pPr lvl="2"/>
            <a:r>
              <a:rPr lang="en-US" altLang="zh-TW" dirty="0"/>
              <a:t>[64, 4E ,7F ,36, C3, D6, 6B, 78, 88, C6, 93, 87, F4, 33, A4, 0E]</a:t>
            </a:r>
          </a:p>
          <a:p>
            <a:pPr lvl="1"/>
            <a:r>
              <a:rPr lang="en-US" altLang="zh-TW" dirty="0"/>
              <a:t>A single key</a:t>
            </a:r>
          </a:p>
          <a:p>
            <a:pPr lvl="2"/>
            <a:r>
              <a:rPr lang="en-US" altLang="zh-TW" dirty="0"/>
              <a:t>[00, 11, 22, 33, 44, 55, 66, 77, 88, 99, AA, BB, CC, DD, EE, FF]</a:t>
            </a:r>
            <a:endParaRPr lang="zh-TW" altLang="en-US" dirty="0"/>
          </a:p>
          <a:p>
            <a:endParaRPr lang="en-US" altLang="zh-TW" dirty="0"/>
          </a:p>
          <a:p>
            <a:pPr lvl="1"/>
            <a:endParaRPr lang="en-US" altLang="zh-TW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Dataset</a:t>
            </a:r>
            <a:endParaRPr lang="zh-TW" alt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68B90F4F-260A-4E53-B144-DB7459AFDC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1652" y="1901052"/>
            <a:ext cx="1775148" cy="1527948"/>
          </a:xfrm>
          <a:prstGeom prst="rect">
            <a:avLst/>
          </a:prstGeom>
        </p:spPr>
      </p:pic>
      <p:sp>
        <p:nvSpPr>
          <p:cNvPr id="11" name="圓角矩形圖說文字 5">
            <a:extLst>
              <a:ext uri="{FF2B5EF4-FFF2-40B4-BE49-F238E27FC236}">
                <a16:creationId xmlns:a16="http://schemas.microsoft.com/office/drawing/2014/main" id="{4C866658-2A68-4D78-A294-62F3DC9E1806}"/>
              </a:ext>
            </a:extLst>
          </p:cNvPr>
          <p:cNvSpPr/>
          <p:nvPr/>
        </p:nvSpPr>
        <p:spPr>
          <a:xfrm>
            <a:off x="6827192" y="3717032"/>
            <a:ext cx="1721365" cy="646986"/>
          </a:xfrm>
          <a:prstGeom prst="wedgeRoundRectCallout">
            <a:avLst>
              <a:gd name="adj1" fmla="val -11609"/>
              <a:gd name="adj2" fmla="val 39227"/>
              <a:gd name="adj3" fmla="val 16667"/>
            </a:avLst>
          </a:prstGeom>
          <a:solidFill>
            <a:srgbClr val="FFFFCC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r>
              <a:rPr lang="en-US" altLang="zh-TW" sz="1600" dirty="0">
                <a:solidFill>
                  <a:schemeClr val="tx1"/>
                </a:solidFill>
              </a:rPr>
              <a:t>Tile: each pixel</a:t>
            </a:r>
          </a:p>
          <a:p>
            <a:r>
              <a:rPr lang="en-US" altLang="zh-TW" sz="1600" dirty="0">
                <a:solidFill>
                  <a:schemeClr val="tx1"/>
                </a:solidFill>
              </a:rPr>
              <a:t>Trace: each image</a:t>
            </a:r>
          </a:p>
        </p:txBody>
      </p:sp>
    </p:spTree>
    <p:extLst>
      <p:ext uri="{BB962C8B-B14F-4D97-AF65-F5344CB8AC3E}">
        <p14:creationId xmlns:p14="http://schemas.microsoft.com/office/powerpoint/2010/main" val="254293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01014" cy="1143000"/>
          </a:xfrm>
        </p:spPr>
        <p:txBody>
          <a:bodyPr/>
          <a:lstStyle/>
          <a:p>
            <a:r>
              <a:rPr lang="en-US" altLang="zh-TW" dirty="0"/>
              <a:t>Operating POI in a Thermal Map</a:t>
            </a:r>
            <a:endParaRPr lang="zh-TW" altLang="en-US" dirty="0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altLang="zh-TW" dirty="0"/>
              <a:t>Operating POI (points of interest)</a:t>
            </a:r>
          </a:p>
          <a:p>
            <a:pPr lvl="1"/>
            <a:r>
              <a:rPr lang="en-US" altLang="zh-TW" dirty="0"/>
              <a:t>16 tiles where AES encryption is processed</a:t>
            </a:r>
          </a:p>
          <a:p>
            <a:pPr lvl="1"/>
            <a:r>
              <a:rPr lang="en-US" altLang="zh-TW" dirty="0"/>
              <a:t>Most leakage tiles for each byte</a:t>
            </a:r>
          </a:p>
          <a:p>
            <a:pPr lvl="2"/>
            <a:r>
              <a:rPr lang="en-US" altLang="zh-TW" dirty="0"/>
              <a:t>To be identified by machine learning</a:t>
            </a:r>
          </a:p>
          <a:p>
            <a:endParaRPr lang="en-US" altLang="zh-TW" dirty="0"/>
          </a:p>
          <a:p>
            <a:endParaRPr lang="zh-TW" altLang="en-US" dirty="0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5D62E23C-BD2C-491B-8962-6E61DF069E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7778"/>
          <a:stretch/>
        </p:blipFill>
        <p:spPr>
          <a:xfrm>
            <a:off x="3016482" y="4259166"/>
            <a:ext cx="2192998" cy="2340617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8216BE8C-AC6D-460C-94DC-0DF35EC5E5E2}"/>
              </a:ext>
            </a:extLst>
          </p:cNvPr>
          <p:cNvSpPr txBox="1"/>
          <p:nvPr/>
        </p:nvSpPr>
        <p:spPr>
          <a:xfrm>
            <a:off x="3104172" y="3623069"/>
            <a:ext cx="21159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/>
              <a:t>AES-128 SoC design</a:t>
            </a:r>
            <a:r>
              <a:rPr lang="en-US" altLang="zh-TW" sz="1400" dirty="0"/>
              <a:t>[1]</a:t>
            </a:r>
            <a:r>
              <a:rPr lang="en-US" altLang="zh-TW" sz="1600" dirty="0"/>
              <a:t>, </a:t>
            </a:r>
          </a:p>
          <a:p>
            <a:r>
              <a:rPr lang="en-US" altLang="zh-TW" sz="1600" dirty="0"/>
              <a:t>with 16 operating POI</a:t>
            </a:r>
            <a:endParaRPr lang="zh-TW" altLang="en-US" sz="1600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FF20029-BF98-4EA5-BCBF-1A48B2C9D347}"/>
              </a:ext>
            </a:extLst>
          </p:cNvPr>
          <p:cNvSpPr/>
          <p:nvPr/>
        </p:nvSpPr>
        <p:spPr>
          <a:xfrm>
            <a:off x="4528650" y="5011209"/>
            <a:ext cx="360040" cy="462779"/>
          </a:xfrm>
          <a:prstGeom prst="rect">
            <a:avLst/>
          </a:prstGeom>
          <a:noFill/>
          <a:ln w="22225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17B7F10F-A14C-4BB6-B917-872A1C056A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2039" y="4072009"/>
            <a:ext cx="2555243" cy="2669359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CD1CF2C9-B415-43B2-A751-99497C737399}"/>
              </a:ext>
            </a:extLst>
          </p:cNvPr>
          <p:cNvSpPr txBox="1"/>
          <p:nvPr/>
        </p:nvSpPr>
        <p:spPr>
          <a:xfrm>
            <a:off x="5831296" y="6341263"/>
            <a:ext cx="688258" cy="400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TW" sz="1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Byte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TW" sz="1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0</a:t>
            </a:r>
            <a:endParaRPr kumimoji="0" lang="zh-TW" altLang="en-US" sz="1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8DE2F4A2-9F65-49CF-A2C7-CB3B56B625EF}"/>
              </a:ext>
            </a:extLst>
          </p:cNvPr>
          <p:cNvSpPr txBox="1"/>
          <p:nvPr/>
        </p:nvSpPr>
        <p:spPr>
          <a:xfrm>
            <a:off x="6225237" y="6318837"/>
            <a:ext cx="688258" cy="400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TW" sz="1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Byte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TW" sz="1000" b="1" dirty="0">
                <a:solidFill>
                  <a:schemeClr val="bg1"/>
                </a:solidFill>
              </a:rPr>
              <a:t>3</a:t>
            </a:r>
            <a:endParaRPr kumimoji="0" lang="zh-TW" altLang="en-US" sz="1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51BB9D6D-286E-4C4F-96CF-F5C071C814E5}"/>
              </a:ext>
            </a:extLst>
          </p:cNvPr>
          <p:cNvSpPr txBox="1"/>
          <p:nvPr/>
        </p:nvSpPr>
        <p:spPr>
          <a:xfrm>
            <a:off x="6852058" y="6282516"/>
            <a:ext cx="688258" cy="400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TW" sz="1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Byte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TW" sz="1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4</a:t>
            </a:r>
            <a:endParaRPr kumimoji="0" lang="zh-TW" altLang="en-US" sz="1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26F8B5FE-292D-4F4D-A19B-1C0EF7C64C5A}"/>
              </a:ext>
            </a:extLst>
          </p:cNvPr>
          <p:cNvSpPr txBox="1"/>
          <p:nvPr/>
        </p:nvSpPr>
        <p:spPr>
          <a:xfrm>
            <a:off x="7325256" y="5954264"/>
            <a:ext cx="688258" cy="400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TW" sz="1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Byte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TW" sz="1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14</a:t>
            </a:r>
            <a:endParaRPr kumimoji="0" lang="zh-TW" altLang="en-US" sz="1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B3B44C31-0D5A-4C52-A9A6-841B3E8D56A3}"/>
              </a:ext>
            </a:extLst>
          </p:cNvPr>
          <p:cNvSpPr txBox="1"/>
          <p:nvPr/>
        </p:nvSpPr>
        <p:spPr>
          <a:xfrm>
            <a:off x="7080659" y="6095569"/>
            <a:ext cx="688258" cy="400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TW" sz="1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Byte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TW" sz="1000" b="1" dirty="0">
                <a:solidFill>
                  <a:schemeClr val="bg1"/>
                </a:solidFill>
              </a:rPr>
              <a:t>15</a:t>
            </a:r>
            <a:endParaRPr kumimoji="0" lang="zh-TW" altLang="en-US" sz="1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0A148AE9-5356-46A6-9612-2606B8BB2216}"/>
              </a:ext>
            </a:extLst>
          </p:cNvPr>
          <p:cNvSpPr txBox="1"/>
          <p:nvPr/>
        </p:nvSpPr>
        <p:spPr>
          <a:xfrm>
            <a:off x="6981127" y="5511915"/>
            <a:ext cx="688258" cy="400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TW" sz="1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Byte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TW" sz="1000" b="1" dirty="0">
                <a:solidFill>
                  <a:schemeClr val="bg1"/>
                </a:solidFill>
              </a:rPr>
              <a:t>5</a:t>
            </a:r>
            <a:endParaRPr kumimoji="0" lang="zh-TW" altLang="en-US" sz="1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6865040E-9CEF-4AD6-B0A9-91991EC258A4}"/>
              </a:ext>
            </a:extLst>
          </p:cNvPr>
          <p:cNvSpPr txBox="1"/>
          <p:nvPr/>
        </p:nvSpPr>
        <p:spPr>
          <a:xfrm>
            <a:off x="6628996" y="5497111"/>
            <a:ext cx="688258" cy="400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TW" sz="1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Byte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TW" sz="1000" b="1" dirty="0">
                <a:solidFill>
                  <a:schemeClr val="bg1"/>
                </a:solidFill>
              </a:rPr>
              <a:t>10</a:t>
            </a:r>
            <a:endParaRPr kumimoji="0" lang="zh-TW" altLang="en-US" sz="1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172C319A-588E-45A9-9D31-162D1C89C134}"/>
              </a:ext>
            </a:extLst>
          </p:cNvPr>
          <p:cNvSpPr txBox="1"/>
          <p:nvPr/>
        </p:nvSpPr>
        <p:spPr>
          <a:xfrm>
            <a:off x="7317254" y="4851312"/>
            <a:ext cx="688258" cy="400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TW" sz="1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Byte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TW" sz="1000" b="1" dirty="0">
                <a:solidFill>
                  <a:schemeClr val="bg1"/>
                </a:solidFill>
              </a:rPr>
              <a:t>2</a:t>
            </a:r>
            <a:endParaRPr kumimoji="0" lang="zh-TW" altLang="en-US" sz="1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A48AF324-EECC-4326-B787-03DB3DB74A95}"/>
              </a:ext>
            </a:extLst>
          </p:cNvPr>
          <p:cNvSpPr txBox="1"/>
          <p:nvPr/>
        </p:nvSpPr>
        <p:spPr>
          <a:xfrm>
            <a:off x="6973125" y="4851312"/>
            <a:ext cx="688258" cy="400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TW" sz="1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Byte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TW" sz="1000" b="1" dirty="0">
                <a:solidFill>
                  <a:schemeClr val="bg1"/>
                </a:solidFill>
              </a:rPr>
              <a:t>8</a:t>
            </a:r>
            <a:endParaRPr kumimoji="0" lang="zh-TW" altLang="en-US" sz="1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AE42A650-1322-4726-BBC4-C5A5D4EFBD5A}"/>
              </a:ext>
            </a:extLst>
          </p:cNvPr>
          <p:cNvSpPr txBox="1"/>
          <p:nvPr/>
        </p:nvSpPr>
        <p:spPr>
          <a:xfrm>
            <a:off x="5701013" y="4564602"/>
            <a:ext cx="688258" cy="400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TW" sz="1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Byte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TW" sz="1000" b="1" dirty="0">
                <a:solidFill>
                  <a:schemeClr val="bg1"/>
                </a:solidFill>
              </a:rPr>
              <a:t>12</a:t>
            </a:r>
            <a:endParaRPr kumimoji="0" lang="zh-TW" altLang="en-US" sz="1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BDCD7922-E0C3-454B-911C-F38576D9DFE5}"/>
              </a:ext>
            </a:extLst>
          </p:cNvPr>
          <p:cNvSpPr txBox="1"/>
          <p:nvPr/>
        </p:nvSpPr>
        <p:spPr>
          <a:xfrm>
            <a:off x="6225237" y="4095836"/>
            <a:ext cx="688258" cy="400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TW" sz="1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Byte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TW" sz="1000" b="1" dirty="0">
                <a:solidFill>
                  <a:schemeClr val="bg1"/>
                </a:solidFill>
              </a:rPr>
              <a:t>11</a:t>
            </a:r>
            <a:endParaRPr kumimoji="0" lang="zh-TW" altLang="en-US" sz="1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4CA7B225-13E6-4130-BA36-28BCFB0A407F}"/>
              </a:ext>
            </a:extLst>
          </p:cNvPr>
          <p:cNvSpPr txBox="1"/>
          <p:nvPr/>
        </p:nvSpPr>
        <p:spPr>
          <a:xfrm>
            <a:off x="6269970" y="4469260"/>
            <a:ext cx="688258" cy="400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TW" sz="1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Byte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TW" sz="1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6</a:t>
            </a:r>
            <a:endParaRPr kumimoji="0" lang="zh-TW" altLang="en-US" sz="1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B48247EA-FAEA-4415-AF86-D02C3F4F488F}"/>
              </a:ext>
            </a:extLst>
          </p:cNvPr>
          <p:cNvSpPr txBox="1"/>
          <p:nvPr/>
        </p:nvSpPr>
        <p:spPr>
          <a:xfrm>
            <a:off x="6647015" y="4470838"/>
            <a:ext cx="688258" cy="400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TW" sz="1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Byte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TW" sz="1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1</a:t>
            </a:r>
            <a:endParaRPr kumimoji="0" lang="zh-TW" altLang="en-US" sz="1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71D52DA9-289B-416C-B49C-051A5A0B4F4B}"/>
              </a:ext>
            </a:extLst>
          </p:cNvPr>
          <p:cNvSpPr txBox="1"/>
          <p:nvPr/>
        </p:nvSpPr>
        <p:spPr>
          <a:xfrm>
            <a:off x="6984249" y="4451207"/>
            <a:ext cx="688258" cy="400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TW" sz="1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Byte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TW" sz="1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7</a:t>
            </a:r>
            <a:endParaRPr kumimoji="0" lang="zh-TW" altLang="en-US" sz="1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76C7BE28-0A69-414F-A7E3-7212172E79EB}"/>
              </a:ext>
            </a:extLst>
          </p:cNvPr>
          <p:cNvSpPr txBox="1"/>
          <p:nvPr/>
        </p:nvSpPr>
        <p:spPr>
          <a:xfrm>
            <a:off x="7540316" y="4372327"/>
            <a:ext cx="688258" cy="400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TW" sz="1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Byte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TW" sz="1000" b="1" dirty="0">
                <a:solidFill>
                  <a:schemeClr val="bg1"/>
                </a:solidFill>
              </a:rPr>
              <a:t>13</a:t>
            </a:r>
            <a:endParaRPr kumimoji="0" lang="zh-TW" altLang="en-US" sz="1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pic>
        <p:nvPicPr>
          <p:cNvPr id="24" name="圖片 23">
            <a:extLst>
              <a:ext uri="{FF2B5EF4-FFF2-40B4-BE49-F238E27FC236}">
                <a16:creationId xmlns:a16="http://schemas.microsoft.com/office/drawing/2014/main" id="{7154053E-2D28-487A-8AD5-B2EDA6C82C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66" r="13226"/>
          <a:stretch/>
        </p:blipFill>
        <p:spPr>
          <a:xfrm>
            <a:off x="683568" y="4554006"/>
            <a:ext cx="1688230" cy="1742185"/>
          </a:xfrm>
          <a:prstGeom prst="rect">
            <a:avLst/>
          </a:prstGeom>
        </p:spPr>
      </p:pic>
      <p:cxnSp>
        <p:nvCxnSpPr>
          <p:cNvPr id="25" name="直線箭頭接點 14">
            <a:extLst>
              <a:ext uri="{FF2B5EF4-FFF2-40B4-BE49-F238E27FC236}">
                <a16:creationId xmlns:a16="http://schemas.microsoft.com/office/drawing/2014/main" id="{0CFFC7AF-B81B-44D8-8F6E-DE2C5A158579}"/>
              </a:ext>
            </a:extLst>
          </p:cNvPr>
          <p:cNvCxnSpPr>
            <a:cxnSpLocks/>
          </p:cNvCxnSpPr>
          <p:nvPr/>
        </p:nvCxnSpPr>
        <p:spPr>
          <a:xfrm flipV="1">
            <a:off x="4878206" y="4155369"/>
            <a:ext cx="873833" cy="84680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箭頭接點 14">
            <a:extLst>
              <a:ext uri="{FF2B5EF4-FFF2-40B4-BE49-F238E27FC236}">
                <a16:creationId xmlns:a16="http://schemas.microsoft.com/office/drawing/2014/main" id="{D4B10BD7-201A-447B-A27E-9A36DD00C05C}"/>
              </a:ext>
            </a:extLst>
          </p:cNvPr>
          <p:cNvCxnSpPr>
            <a:cxnSpLocks/>
          </p:cNvCxnSpPr>
          <p:nvPr/>
        </p:nvCxnSpPr>
        <p:spPr>
          <a:xfrm>
            <a:off x="4880930" y="5518093"/>
            <a:ext cx="861766" cy="108169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箭頭接點 14">
            <a:extLst>
              <a:ext uri="{FF2B5EF4-FFF2-40B4-BE49-F238E27FC236}">
                <a16:creationId xmlns:a16="http://schemas.microsoft.com/office/drawing/2014/main" id="{6903F03E-3ACD-41F4-A209-E4E74003BFC1}"/>
              </a:ext>
            </a:extLst>
          </p:cNvPr>
          <p:cNvCxnSpPr>
            <a:cxnSpLocks/>
          </p:cNvCxnSpPr>
          <p:nvPr/>
        </p:nvCxnSpPr>
        <p:spPr>
          <a:xfrm>
            <a:off x="683568" y="4554006"/>
            <a:ext cx="2592288" cy="10596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箭頭接點 14">
            <a:extLst>
              <a:ext uri="{FF2B5EF4-FFF2-40B4-BE49-F238E27FC236}">
                <a16:creationId xmlns:a16="http://schemas.microsoft.com/office/drawing/2014/main" id="{7BB28E99-A30B-4293-8C33-8B71B3830F95}"/>
              </a:ext>
            </a:extLst>
          </p:cNvPr>
          <p:cNvCxnSpPr>
            <a:cxnSpLocks/>
          </p:cNvCxnSpPr>
          <p:nvPr/>
        </p:nvCxnSpPr>
        <p:spPr>
          <a:xfrm>
            <a:off x="683568" y="6270273"/>
            <a:ext cx="2592288" cy="25918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左大括弧 28">
            <a:extLst>
              <a:ext uri="{FF2B5EF4-FFF2-40B4-BE49-F238E27FC236}">
                <a16:creationId xmlns:a16="http://schemas.microsoft.com/office/drawing/2014/main" id="{3FAA3E1B-C1C9-4B8B-9898-4AC1D936126E}"/>
              </a:ext>
            </a:extLst>
          </p:cNvPr>
          <p:cNvSpPr/>
          <p:nvPr/>
        </p:nvSpPr>
        <p:spPr>
          <a:xfrm rot="16200000">
            <a:off x="4083851" y="5519927"/>
            <a:ext cx="160408" cy="1685585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左大括弧 29">
            <a:extLst>
              <a:ext uri="{FF2B5EF4-FFF2-40B4-BE49-F238E27FC236}">
                <a16:creationId xmlns:a16="http://schemas.microsoft.com/office/drawing/2014/main" id="{6DCF002C-2640-4465-9194-F5EA4A26BF90}"/>
              </a:ext>
            </a:extLst>
          </p:cNvPr>
          <p:cNvSpPr/>
          <p:nvPr/>
        </p:nvSpPr>
        <p:spPr>
          <a:xfrm>
            <a:off x="3173706" y="4610036"/>
            <a:ext cx="160408" cy="1685585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B64D76B7-60AA-4BFB-BEA2-6C523B136193}"/>
              </a:ext>
            </a:extLst>
          </p:cNvPr>
          <p:cNvSpPr txBox="1"/>
          <p:nvPr/>
        </p:nvSpPr>
        <p:spPr>
          <a:xfrm rot="16200000">
            <a:off x="2082983" y="4803612"/>
            <a:ext cx="1447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201pixels</a:t>
            </a:r>
            <a:endParaRPr lang="zh-TW" altLang="en-US" dirty="0"/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2254F936-4D8E-472F-95EC-946237271681}"/>
              </a:ext>
            </a:extLst>
          </p:cNvPr>
          <p:cNvSpPr txBox="1"/>
          <p:nvPr/>
        </p:nvSpPr>
        <p:spPr>
          <a:xfrm>
            <a:off x="978609" y="4127125"/>
            <a:ext cx="12891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/>
              <a:t>Thermal map</a:t>
            </a:r>
            <a:endParaRPr lang="zh-TW" altLang="en-US" sz="1600" dirty="0"/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4537A6AA-79BD-433A-B920-3C88E194237F}"/>
              </a:ext>
            </a:extLst>
          </p:cNvPr>
          <p:cNvSpPr txBox="1"/>
          <p:nvPr/>
        </p:nvSpPr>
        <p:spPr>
          <a:xfrm>
            <a:off x="6030465" y="3479053"/>
            <a:ext cx="1997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600" dirty="0"/>
              <a:t>Detailed locations of </a:t>
            </a:r>
          </a:p>
          <a:p>
            <a:pPr algn="ctr"/>
            <a:r>
              <a:rPr lang="en-US" altLang="zh-TW" sz="1600" dirty="0"/>
              <a:t>16 operating POI</a:t>
            </a:r>
            <a:endParaRPr lang="zh-TW" altLang="en-US" sz="1600" dirty="0"/>
          </a:p>
        </p:txBody>
      </p:sp>
      <p:graphicFrame>
        <p:nvGraphicFramePr>
          <p:cNvPr id="34" name="表格 33">
            <a:extLst>
              <a:ext uri="{FF2B5EF4-FFF2-40B4-BE49-F238E27FC236}">
                <a16:creationId xmlns:a16="http://schemas.microsoft.com/office/drawing/2014/main" id="{2383A503-3834-45D2-9F5F-C2A45DBA0F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7891636"/>
              </p:ext>
            </p:extLst>
          </p:nvPr>
        </p:nvGraphicFramePr>
        <p:xfrm>
          <a:off x="6876256" y="1672081"/>
          <a:ext cx="1771156" cy="175691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42789">
                  <a:extLst>
                    <a:ext uri="{9D8B030D-6E8A-4147-A177-3AD203B41FA5}">
                      <a16:colId xmlns:a16="http://schemas.microsoft.com/office/drawing/2014/main" val="2415617868"/>
                    </a:ext>
                  </a:extLst>
                </a:gridCol>
                <a:gridCol w="442789">
                  <a:extLst>
                    <a:ext uri="{9D8B030D-6E8A-4147-A177-3AD203B41FA5}">
                      <a16:colId xmlns:a16="http://schemas.microsoft.com/office/drawing/2014/main" val="1563066688"/>
                    </a:ext>
                  </a:extLst>
                </a:gridCol>
                <a:gridCol w="442789">
                  <a:extLst>
                    <a:ext uri="{9D8B030D-6E8A-4147-A177-3AD203B41FA5}">
                      <a16:colId xmlns:a16="http://schemas.microsoft.com/office/drawing/2014/main" val="4118115804"/>
                    </a:ext>
                  </a:extLst>
                </a:gridCol>
                <a:gridCol w="442789">
                  <a:extLst>
                    <a:ext uri="{9D8B030D-6E8A-4147-A177-3AD203B41FA5}">
                      <a16:colId xmlns:a16="http://schemas.microsoft.com/office/drawing/2014/main" val="3178312114"/>
                    </a:ext>
                  </a:extLst>
                </a:gridCol>
              </a:tblGrid>
              <a:tr h="44876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50" dirty="0"/>
                        <a:t>Byte</a:t>
                      </a:r>
                    </a:p>
                    <a:p>
                      <a:pPr algn="ctr"/>
                      <a:r>
                        <a:rPr lang="en-US" altLang="zh-TW" sz="1050" dirty="0"/>
                        <a:t>0</a:t>
                      </a:r>
                      <a:endParaRPr lang="zh-TW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dirty="0"/>
                        <a:t>Byte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dirty="0"/>
                        <a:t>4</a:t>
                      </a:r>
                      <a:endParaRPr lang="zh-TW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dirty="0"/>
                        <a:t>Byte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dirty="0"/>
                        <a:t>8</a:t>
                      </a:r>
                      <a:endParaRPr lang="zh-TW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dirty="0"/>
                        <a:t>Byte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dirty="0"/>
                        <a:t>12</a:t>
                      </a:r>
                      <a:endParaRPr lang="zh-TW" altLang="en-US" sz="105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4411603"/>
                  </a:ext>
                </a:extLst>
              </a:tr>
              <a:tr h="436053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50" dirty="0"/>
                        <a:t>Byte</a:t>
                      </a:r>
                    </a:p>
                    <a:p>
                      <a:pPr algn="ctr"/>
                      <a:r>
                        <a:rPr lang="en-US" altLang="zh-TW" sz="1050" dirty="0"/>
                        <a:t>1</a:t>
                      </a:r>
                      <a:endParaRPr lang="zh-TW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dirty="0"/>
                        <a:t>Byte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dirty="0"/>
                        <a:t>5</a:t>
                      </a:r>
                      <a:endParaRPr lang="zh-TW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dirty="0"/>
                        <a:t>Byte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dirty="0"/>
                        <a:t>9</a:t>
                      </a:r>
                      <a:endParaRPr lang="zh-TW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dirty="0"/>
                        <a:t>Byte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dirty="0"/>
                        <a:t>13</a:t>
                      </a:r>
                      <a:endParaRPr lang="zh-TW" altLang="en-US" sz="105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27529578"/>
                  </a:ext>
                </a:extLst>
              </a:tr>
              <a:tr h="43605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dirty="0"/>
                        <a:t>Byte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dirty="0"/>
                        <a:t>2</a:t>
                      </a:r>
                      <a:endParaRPr lang="zh-TW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dirty="0"/>
                        <a:t>Byte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dirty="0"/>
                        <a:t>6</a:t>
                      </a:r>
                      <a:endParaRPr lang="zh-TW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dirty="0"/>
                        <a:t>Byte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dirty="0"/>
                        <a:t>10</a:t>
                      </a:r>
                      <a:endParaRPr lang="zh-TW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dirty="0"/>
                        <a:t>Byte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dirty="0"/>
                        <a:t>14</a:t>
                      </a:r>
                      <a:endParaRPr lang="zh-TW" altLang="en-US" sz="105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28039256"/>
                  </a:ext>
                </a:extLst>
              </a:tr>
              <a:tr h="43605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dirty="0"/>
                        <a:t>Byte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dirty="0"/>
                        <a:t>3</a:t>
                      </a:r>
                      <a:endParaRPr lang="zh-TW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dirty="0"/>
                        <a:t>Byte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dirty="0"/>
                        <a:t>7</a:t>
                      </a:r>
                      <a:endParaRPr lang="zh-TW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dirty="0"/>
                        <a:t>Byte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dirty="0"/>
                        <a:t>11</a:t>
                      </a:r>
                      <a:endParaRPr lang="zh-TW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dirty="0"/>
                        <a:t>Byte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dirty="0"/>
                        <a:t>15</a:t>
                      </a:r>
                      <a:endParaRPr lang="zh-TW" altLang="en-US" sz="105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1189661"/>
                  </a:ext>
                </a:extLst>
              </a:tr>
            </a:tbl>
          </a:graphicData>
        </a:graphic>
      </p:graphicFrame>
      <p:cxnSp>
        <p:nvCxnSpPr>
          <p:cNvPr id="35" name="直線箭頭接點 14">
            <a:extLst>
              <a:ext uri="{FF2B5EF4-FFF2-40B4-BE49-F238E27FC236}">
                <a16:creationId xmlns:a16="http://schemas.microsoft.com/office/drawing/2014/main" id="{941C5208-6756-4614-B717-878274028541}"/>
              </a:ext>
            </a:extLst>
          </p:cNvPr>
          <p:cNvCxnSpPr>
            <a:cxnSpLocks/>
          </p:cNvCxnSpPr>
          <p:nvPr/>
        </p:nvCxnSpPr>
        <p:spPr>
          <a:xfrm flipV="1">
            <a:off x="5898113" y="2366858"/>
            <a:ext cx="730883" cy="1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27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57ABAEE4-F284-49CF-9387-777D0861E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Tile Selection based on Standard Deviation</a:t>
            </a:r>
            <a:endParaRPr lang="zh-TW" altLang="en-US" dirty="0"/>
          </a:p>
        </p:txBody>
      </p:sp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AD674B17-8E58-4B3A-995F-1218736DD56D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altLang="zh-TW" dirty="0"/>
              <a:t>Select N tiles based on their standard deviation (within 17,000 images)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25201A10-F2DC-4013-B764-AA42D06C6A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1" t="11579" r="15790" b="11579"/>
          <a:stretch/>
        </p:blipFill>
        <p:spPr>
          <a:xfrm>
            <a:off x="939088" y="3803074"/>
            <a:ext cx="2808312" cy="292171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B0339002-05ED-4AD6-9FAD-D17651DF15DC}"/>
              </a:ext>
            </a:extLst>
          </p:cNvPr>
          <p:cNvSpPr txBox="1"/>
          <p:nvPr/>
        </p:nvSpPr>
        <p:spPr>
          <a:xfrm>
            <a:off x="1299128" y="3424961"/>
            <a:ext cx="2078194" cy="338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TW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n-ea"/>
                <a:cs typeface="+mn-cs"/>
                <a:sym typeface="Helvetica"/>
              </a:rPr>
              <a:t>Standard deviation map</a:t>
            </a:r>
            <a:endParaRPr kumimoji="0" lang="zh-TW" alt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n-ea"/>
              <a:cs typeface="+mn-cs"/>
              <a:sym typeface="Helvetica"/>
            </a:endParaRPr>
          </a:p>
        </p:txBody>
      </p:sp>
      <p:grpSp>
        <p:nvGrpSpPr>
          <p:cNvPr id="68" name="群組 67">
            <a:extLst>
              <a:ext uri="{FF2B5EF4-FFF2-40B4-BE49-F238E27FC236}">
                <a16:creationId xmlns:a16="http://schemas.microsoft.com/office/drawing/2014/main" id="{AC258C11-6F45-4AF5-87A7-E4FAC66E60A8}"/>
              </a:ext>
            </a:extLst>
          </p:cNvPr>
          <p:cNvGrpSpPr/>
          <p:nvPr/>
        </p:nvGrpSpPr>
        <p:grpSpPr>
          <a:xfrm>
            <a:off x="4249086" y="2179335"/>
            <a:ext cx="4067330" cy="4634041"/>
            <a:chOff x="2756665" y="2111059"/>
            <a:chExt cx="4067330" cy="4634041"/>
          </a:xfrm>
        </p:grpSpPr>
        <p:cxnSp>
          <p:nvCxnSpPr>
            <p:cNvPr id="7" name="直線箭頭接點 8">
              <a:extLst>
                <a:ext uri="{FF2B5EF4-FFF2-40B4-BE49-F238E27FC236}">
                  <a16:creationId xmlns:a16="http://schemas.microsoft.com/office/drawing/2014/main" id="{6B072A06-6020-4759-9DEB-D5DD459B7ADA}"/>
                </a:ext>
              </a:extLst>
            </p:cNvPr>
            <p:cNvCxnSpPr>
              <a:cxnSpLocks/>
            </p:cNvCxnSpPr>
            <p:nvPr/>
          </p:nvCxnSpPr>
          <p:spPr>
            <a:xfrm>
              <a:off x="4267494" y="5050806"/>
              <a:ext cx="1240610" cy="1484199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E3625457-2686-41E8-9379-9BEC1831D6AA}"/>
                </a:ext>
              </a:extLst>
            </p:cNvPr>
            <p:cNvSpPr/>
            <p:nvPr/>
          </p:nvSpPr>
          <p:spPr>
            <a:xfrm>
              <a:off x="3891416" y="4581128"/>
              <a:ext cx="392551" cy="494083"/>
            </a:xfrm>
            <a:prstGeom prst="rect">
              <a:avLst/>
            </a:prstGeom>
            <a:noFill/>
            <a:ln w="22225"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TW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cxnSp>
          <p:nvCxnSpPr>
            <p:cNvPr id="9" name="直線箭頭接點 8">
              <a:extLst>
                <a:ext uri="{FF2B5EF4-FFF2-40B4-BE49-F238E27FC236}">
                  <a16:creationId xmlns:a16="http://schemas.microsoft.com/office/drawing/2014/main" id="{CDCF92C9-F685-47C5-960F-C22F81AE156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67494" y="3789040"/>
              <a:ext cx="1240610" cy="792090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5" name="圖片 34">
              <a:extLst>
                <a:ext uri="{FF2B5EF4-FFF2-40B4-BE49-F238E27FC236}">
                  <a16:creationId xmlns:a16="http://schemas.microsoft.com/office/drawing/2014/main" id="{C3C4F669-D53E-4E2C-9C31-DC62D1A281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50" t="33043" r="28686" b="47913"/>
            <a:stretch/>
          </p:blipFill>
          <p:spPr>
            <a:xfrm>
              <a:off x="2756665" y="2111059"/>
              <a:ext cx="4046115" cy="463404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6" name="文字方塊 35">
              <a:extLst>
                <a:ext uri="{FF2B5EF4-FFF2-40B4-BE49-F238E27FC236}">
                  <a16:creationId xmlns:a16="http://schemas.microsoft.com/office/drawing/2014/main" id="{963E733F-BF5B-48A6-8152-4A3C0ABBC200}"/>
                </a:ext>
              </a:extLst>
            </p:cNvPr>
            <p:cNvSpPr txBox="1"/>
            <p:nvPr/>
          </p:nvSpPr>
          <p:spPr>
            <a:xfrm>
              <a:off x="4193757" y="5880350"/>
              <a:ext cx="313540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400" b="1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+mj-lt"/>
                  <a:ea typeface="Krungthep" panose="02000400000000000000" pitchFamily="2" charset="-34"/>
                  <a:cs typeface="Krungthep" panose="02000400000000000000" pitchFamily="2" charset="-34"/>
                  <a:sym typeface="Arial"/>
                </a:rPr>
                <a:t>0</a:t>
              </a:r>
              <a:endParaRPr kumimoji="0" lang="zh-TW" altLang="en-US" sz="14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cs typeface="Krungthep" panose="02000400000000000000" pitchFamily="2" charset="-34"/>
                <a:sym typeface="Arial"/>
              </a:endParaRPr>
            </a:p>
          </p:txBody>
        </p:sp>
        <p:sp>
          <p:nvSpPr>
            <p:cNvPr id="37" name="文字方塊 36">
              <a:extLst>
                <a:ext uri="{FF2B5EF4-FFF2-40B4-BE49-F238E27FC236}">
                  <a16:creationId xmlns:a16="http://schemas.microsoft.com/office/drawing/2014/main" id="{A804869C-D2D4-42AE-8BD7-67467EFFB942}"/>
                </a:ext>
              </a:extLst>
            </p:cNvPr>
            <p:cNvSpPr txBox="1"/>
            <p:nvPr/>
          </p:nvSpPr>
          <p:spPr>
            <a:xfrm>
              <a:off x="6165919" y="4033737"/>
              <a:ext cx="313540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400" b="1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+mj-lt"/>
                  <a:ea typeface="Krungthep" panose="02000400000000000000" pitchFamily="2" charset="-34"/>
                  <a:cs typeface="Krungthep" panose="02000400000000000000" pitchFamily="2" charset="-34"/>
                  <a:sym typeface="Arial"/>
                </a:rPr>
                <a:t>2</a:t>
              </a:r>
              <a:endParaRPr kumimoji="0" lang="zh-TW" altLang="en-US" sz="14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cs typeface="Krungthep" panose="02000400000000000000" pitchFamily="2" charset="-34"/>
                <a:sym typeface="Arial"/>
              </a:endParaRPr>
            </a:p>
          </p:txBody>
        </p:sp>
        <p:sp>
          <p:nvSpPr>
            <p:cNvPr id="38" name="文字方塊 37">
              <a:extLst>
                <a:ext uri="{FF2B5EF4-FFF2-40B4-BE49-F238E27FC236}">
                  <a16:creationId xmlns:a16="http://schemas.microsoft.com/office/drawing/2014/main" id="{5466F72F-D659-419F-92B5-DBF0B2E6676E}"/>
                </a:ext>
              </a:extLst>
            </p:cNvPr>
            <p:cNvSpPr txBox="1"/>
            <p:nvPr/>
          </p:nvSpPr>
          <p:spPr>
            <a:xfrm>
              <a:off x="4832662" y="5864800"/>
              <a:ext cx="313540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TW" sz="1400" b="1" dirty="0">
                  <a:solidFill>
                    <a:schemeClr val="tx1"/>
                  </a:solidFill>
                  <a:latin typeface="+mj-lt"/>
                  <a:ea typeface="Krungthep" panose="02000400000000000000" pitchFamily="2" charset="-34"/>
                  <a:cs typeface="Krungthep" panose="02000400000000000000" pitchFamily="2" charset="-34"/>
                </a:rPr>
                <a:t>3</a:t>
              </a:r>
              <a:endParaRPr kumimoji="0" lang="zh-TW" altLang="en-US" sz="14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cs typeface="Krungthep" panose="02000400000000000000" pitchFamily="2" charset="-34"/>
                <a:sym typeface="Arial"/>
              </a:endParaRPr>
            </a:p>
          </p:txBody>
        </p:sp>
        <p:sp>
          <p:nvSpPr>
            <p:cNvPr id="39" name="文字方塊 38">
              <a:extLst>
                <a:ext uri="{FF2B5EF4-FFF2-40B4-BE49-F238E27FC236}">
                  <a16:creationId xmlns:a16="http://schemas.microsoft.com/office/drawing/2014/main" id="{69D70FF1-1729-4EB2-B0C0-98EB3749AB4A}"/>
                </a:ext>
              </a:extLst>
            </p:cNvPr>
            <p:cNvSpPr txBox="1"/>
            <p:nvPr/>
          </p:nvSpPr>
          <p:spPr>
            <a:xfrm>
              <a:off x="5387882" y="5817862"/>
              <a:ext cx="313540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TW" sz="1400" b="1" dirty="0">
                  <a:solidFill>
                    <a:schemeClr val="tx1"/>
                  </a:solidFill>
                  <a:latin typeface="+mj-lt"/>
                  <a:ea typeface="Krungthep" panose="02000400000000000000" pitchFamily="2" charset="-34"/>
                  <a:cs typeface="Krungthep" panose="02000400000000000000" pitchFamily="2" charset="-34"/>
                </a:rPr>
                <a:t>4</a:t>
              </a:r>
              <a:endParaRPr kumimoji="0" lang="zh-TW" altLang="en-US" sz="14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cs typeface="Krungthep" panose="02000400000000000000" pitchFamily="2" charset="-34"/>
                <a:sym typeface="Arial"/>
              </a:endParaRPr>
            </a:p>
          </p:txBody>
        </p:sp>
        <p:sp>
          <p:nvSpPr>
            <p:cNvPr id="40" name="文字方塊 39">
              <a:extLst>
                <a:ext uri="{FF2B5EF4-FFF2-40B4-BE49-F238E27FC236}">
                  <a16:creationId xmlns:a16="http://schemas.microsoft.com/office/drawing/2014/main" id="{CBC03F71-35DA-4695-9FF1-9697A6F2242C}"/>
                </a:ext>
              </a:extLst>
            </p:cNvPr>
            <p:cNvSpPr txBox="1"/>
            <p:nvPr/>
          </p:nvSpPr>
          <p:spPr>
            <a:xfrm>
              <a:off x="5686821" y="4250978"/>
              <a:ext cx="313540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400" b="1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+mj-lt"/>
                  <a:ea typeface="Krungthep" panose="02000400000000000000" pitchFamily="2" charset="-34"/>
                  <a:cs typeface="Krungthep" panose="02000400000000000000" pitchFamily="2" charset="-34"/>
                  <a:sym typeface="Arial"/>
                </a:rPr>
                <a:t>5</a:t>
              </a:r>
              <a:endParaRPr kumimoji="0" lang="zh-TW" altLang="en-US" sz="14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cs typeface="Krungthep" panose="02000400000000000000" pitchFamily="2" charset="-34"/>
                <a:sym typeface="Arial"/>
              </a:endParaRPr>
            </a:p>
          </p:txBody>
        </p:sp>
        <p:sp>
          <p:nvSpPr>
            <p:cNvPr id="41" name="文字方塊 40">
              <a:extLst>
                <a:ext uri="{FF2B5EF4-FFF2-40B4-BE49-F238E27FC236}">
                  <a16:creationId xmlns:a16="http://schemas.microsoft.com/office/drawing/2014/main" id="{A2D5D67A-647C-47FC-8E5B-DEA69FC5137A}"/>
                </a:ext>
              </a:extLst>
            </p:cNvPr>
            <p:cNvSpPr txBox="1"/>
            <p:nvPr/>
          </p:nvSpPr>
          <p:spPr>
            <a:xfrm>
              <a:off x="4525259" y="3229590"/>
              <a:ext cx="313540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400" b="1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+mj-lt"/>
                  <a:ea typeface="Krungthep" panose="02000400000000000000" pitchFamily="2" charset="-34"/>
                  <a:cs typeface="Krungthep" panose="02000400000000000000" pitchFamily="2" charset="-34"/>
                  <a:sym typeface="Arial"/>
                </a:rPr>
                <a:t>6</a:t>
              </a:r>
              <a:endParaRPr kumimoji="0" lang="zh-TW" altLang="en-US" sz="14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cs typeface="Krungthep" panose="02000400000000000000" pitchFamily="2" charset="-34"/>
                <a:sym typeface="Arial"/>
              </a:endParaRPr>
            </a:p>
          </p:txBody>
        </p:sp>
        <p:sp>
          <p:nvSpPr>
            <p:cNvPr id="42" name="文字方塊 41">
              <a:extLst>
                <a:ext uri="{FF2B5EF4-FFF2-40B4-BE49-F238E27FC236}">
                  <a16:creationId xmlns:a16="http://schemas.microsoft.com/office/drawing/2014/main" id="{586674BE-8E8B-419E-BFC4-03E408346BDD}"/>
                </a:ext>
              </a:extLst>
            </p:cNvPr>
            <p:cNvSpPr txBox="1"/>
            <p:nvPr/>
          </p:nvSpPr>
          <p:spPr>
            <a:xfrm>
              <a:off x="5455311" y="2953732"/>
              <a:ext cx="313540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400" b="1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+mj-lt"/>
                  <a:ea typeface="Krungthep" panose="02000400000000000000" pitchFamily="2" charset="-34"/>
                  <a:cs typeface="Krungthep" panose="02000400000000000000" pitchFamily="2" charset="-34"/>
                  <a:sym typeface="Arial"/>
                </a:rPr>
                <a:t>7</a:t>
              </a:r>
              <a:endParaRPr kumimoji="0" lang="zh-TW" altLang="en-US" sz="14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cs typeface="Krungthep" panose="02000400000000000000" pitchFamily="2" charset="-34"/>
                <a:sym typeface="Arial"/>
              </a:endParaRPr>
            </a:p>
          </p:txBody>
        </p:sp>
        <p:sp>
          <p:nvSpPr>
            <p:cNvPr id="43" name="文字方塊 42">
              <a:extLst>
                <a:ext uri="{FF2B5EF4-FFF2-40B4-BE49-F238E27FC236}">
                  <a16:creationId xmlns:a16="http://schemas.microsoft.com/office/drawing/2014/main" id="{88910E14-97E6-4598-99E1-79505D8B6135}"/>
                </a:ext>
              </a:extLst>
            </p:cNvPr>
            <p:cNvSpPr txBox="1"/>
            <p:nvPr/>
          </p:nvSpPr>
          <p:spPr>
            <a:xfrm>
              <a:off x="5525170" y="3537365"/>
              <a:ext cx="313540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400" b="1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+mj-lt"/>
                  <a:ea typeface="Krungthep" panose="02000400000000000000" pitchFamily="2" charset="-34"/>
                  <a:cs typeface="Krungthep" panose="02000400000000000000" pitchFamily="2" charset="-34"/>
                  <a:sym typeface="Arial"/>
                </a:rPr>
                <a:t>8</a:t>
              </a:r>
              <a:endParaRPr kumimoji="0" lang="zh-TW" altLang="en-US" sz="14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cs typeface="Krungthep" panose="02000400000000000000" pitchFamily="2" charset="-34"/>
                <a:sym typeface="Arial"/>
              </a:endParaRPr>
            </a:p>
          </p:txBody>
        </p:sp>
        <p:sp>
          <p:nvSpPr>
            <p:cNvPr id="44" name="文字方塊 43">
              <a:extLst>
                <a:ext uri="{FF2B5EF4-FFF2-40B4-BE49-F238E27FC236}">
                  <a16:creationId xmlns:a16="http://schemas.microsoft.com/office/drawing/2014/main" id="{B58A3776-8B8F-4049-B9A2-E5394F0D0FFD}"/>
                </a:ext>
              </a:extLst>
            </p:cNvPr>
            <p:cNvSpPr txBox="1"/>
            <p:nvPr/>
          </p:nvSpPr>
          <p:spPr>
            <a:xfrm>
              <a:off x="5414647" y="4810559"/>
              <a:ext cx="313540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400" b="1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+mj-lt"/>
                  <a:ea typeface="Krungthep" panose="02000400000000000000" pitchFamily="2" charset="-34"/>
                  <a:cs typeface="Krungthep" panose="02000400000000000000" pitchFamily="2" charset="-34"/>
                  <a:sym typeface="Arial"/>
                </a:rPr>
                <a:t>9</a:t>
              </a:r>
              <a:endParaRPr kumimoji="0" lang="zh-TW" altLang="en-US" sz="14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cs typeface="Krungthep" panose="02000400000000000000" pitchFamily="2" charset="-34"/>
                <a:sym typeface="Arial"/>
              </a:endParaRPr>
            </a:p>
          </p:txBody>
        </p:sp>
        <p:sp>
          <p:nvSpPr>
            <p:cNvPr id="45" name="文字方塊 44">
              <a:extLst>
                <a:ext uri="{FF2B5EF4-FFF2-40B4-BE49-F238E27FC236}">
                  <a16:creationId xmlns:a16="http://schemas.microsoft.com/office/drawing/2014/main" id="{A5B282C8-42DE-48A8-82EE-DBC158431140}"/>
                </a:ext>
              </a:extLst>
            </p:cNvPr>
            <p:cNvSpPr txBox="1"/>
            <p:nvPr/>
          </p:nvSpPr>
          <p:spPr>
            <a:xfrm>
              <a:off x="4852514" y="4338209"/>
              <a:ext cx="429288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400" b="1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+mj-lt"/>
                  <a:ea typeface="Krungthep" panose="02000400000000000000" pitchFamily="2" charset="-34"/>
                  <a:cs typeface="Krungthep" panose="02000400000000000000" pitchFamily="2" charset="-34"/>
                  <a:sym typeface="Arial"/>
                </a:rPr>
                <a:t>10</a:t>
              </a:r>
              <a:endParaRPr kumimoji="0" lang="zh-TW" altLang="en-US" sz="14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cs typeface="Krungthep" panose="02000400000000000000" pitchFamily="2" charset="-34"/>
                <a:sym typeface="Arial"/>
              </a:endParaRPr>
            </a:p>
          </p:txBody>
        </p:sp>
        <p:sp>
          <p:nvSpPr>
            <p:cNvPr id="46" name="文字方塊 45">
              <a:extLst>
                <a:ext uri="{FF2B5EF4-FFF2-40B4-BE49-F238E27FC236}">
                  <a16:creationId xmlns:a16="http://schemas.microsoft.com/office/drawing/2014/main" id="{2FDE8AB4-3190-40DD-AA6C-539BB73369D4}"/>
                </a:ext>
              </a:extLst>
            </p:cNvPr>
            <p:cNvSpPr txBox="1"/>
            <p:nvPr/>
          </p:nvSpPr>
          <p:spPr>
            <a:xfrm>
              <a:off x="4391659" y="2945173"/>
              <a:ext cx="429288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400" b="1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+mj-lt"/>
                  <a:ea typeface="Krungthep" panose="02000400000000000000" pitchFamily="2" charset="-34"/>
                  <a:cs typeface="Krungthep" panose="02000400000000000000" pitchFamily="2" charset="-34"/>
                  <a:sym typeface="Arial"/>
                </a:rPr>
                <a:t>11</a:t>
              </a:r>
              <a:endParaRPr kumimoji="0" lang="zh-TW" altLang="en-US" sz="14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cs typeface="Krungthep" panose="02000400000000000000" pitchFamily="2" charset="-34"/>
                <a:sym typeface="Arial"/>
              </a:endParaRPr>
            </a:p>
          </p:txBody>
        </p:sp>
        <p:sp>
          <p:nvSpPr>
            <p:cNvPr id="47" name="文字方塊 46">
              <a:extLst>
                <a:ext uri="{FF2B5EF4-FFF2-40B4-BE49-F238E27FC236}">
                  <a16:creationId xmlns:a16="http://schemas.microsoft.com/office/drawing/2014/main" id="{77DC0E70-6DD8-46CC-ADBD-407BB0F6A2FA}"/>
                </a:ext>
              </a:extLst>
            </p:cNvPr>
            <p:cNvSpPr txBox="1"/>
            <p:nvPr/>
          </p:nvSpPr>
          <p:spPr>
            <a:xfrm>
              <a:off x="3979113" y="3263268"/>
              <a:ext cx="429288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400" b="1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+mj-lt"/>
                  <a:ea typeface="Krungthep" panose="02000400000000000000" pitchFamily="2" charset="-34"/>
                  <a:cs typeface="Krungthep" panose="02000400000000000000" pitchFamily="2" charset="-34"/>
                  <a:sym typeface="Arial"/>
                </a:rPr>
                <a:t>12</a:t>
              </a:r>
              <a:endParaRPr kumimoji="0" lang="zh-TW" altLang="en-US" sz="14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cs typeface="Krungthep" panose="02000400000000000000" pitchFamily="2" charset="-34"/>
                <a:sym typeface="Arial"/>
              </a:endParaRPr>
            </a:p>
          </p:txBody>
        </p:sp>
        <p:sp>
          <p:nvSpPr>
            <p:cNvPr id="48" name="文字方塊 47">
              <a:extLst>
                <a:ext uri="{FF2B5EF4-FFF2-40B4-BE49-F238E27FC236}">
                  <a16:creationId xmlns:a16="http://schemas.microsoft.com/office/drawing/2014/main" id="{6C2206EF-E0A2-4EF3-9E2F-CC65674D6ED5}"/>
                </a:ext>
              </a:extLst>
            </p:cNvPr>
            <p:cNvSpPr txBox="1"/>
            <p:nvPr/>
          </p:nvSpPr>
          <p:spPr>
            <a:xfrm>
              <a:off x="6193195" y="3546801"/>
              <a:ext cx="429288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400" b="1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+mj-lt"/>
                  <a:ea typeface="Krungthep" panose="02000400000000000000" pitchFamily="2" charset="-34"/>
                  <a:cs typeface="Krungthep" panose="02000400000000000000" pitchFamily="2" charset="-34"/>
                  <a:sym typeface="Arial"/>
                </a:rPr>
                <a:t>13</a:t>
              </a:r>
              <a:endParaRPr kumimoji="0" lang="zh-TW" altLang="en-US" sz="12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cs typeface="Krungthep" panose="02000400000000000000" pitchFamily="2" charset="-34"/>
                <a:sym typeface="Arial"/>
              </a:endParaRPr>
            </a:p>
          </p:txBody>
        </p:sp>
        <p:sp>
          <p:nvSpPr>
            <p:cNvPr id="49" name="文字方塊 48">
              <a:extLst>
                <a:ext uri="{FF2B5EF4-FFF2-40B4-BE49-F238E27FC236}">
                  <a16:creationId xmlns:a16="http://schemas.microsoft.com/office/drawing/2014/main" id="{0E5BF219-005E-47ED-861C-20A66DB9E6CB}"/>
                </a:ext>
              </a:extLst>
            </p:cNvPr>
            <p:cNvSpPr txBox="1"/>
            <p:nvPr/>
          </p:nvSpPr>
          <p:spPr>
            <a:xfrm>
              <a:off x="5926487" y="4862031"/>
              <a:ext cx="870864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400" b="1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+mj-lt"/>
                  <a:ea typeface="Krungthep" panose="02000400000000000000" pitchFamily="2" charset="-34"/>
                  <a:cs typeface="Krungthep" panose="02000400000000000000" pitchFamily="2" charset="-34"/>
                  <a:sym typeface="Arial"/>
                </a:rPr>
                <a:t>14</a:t>
              </a:r>
              <a:endParaRPr kumimoji="0" lang="zh-TW" altLang="en-US" sz="16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cs typeface="Krungthep" panose="02000400000000000000" pitchFamily="2" charset="-34"/>
                <a:sym typeface="Arial"/>
              </a:endParaRPr>
            </a:p>
          </p:txBody>
        </p:sp>
        <p:sp>
          <p:nvSpPr>
            <p:cNvPr id="50" name="文字方塊 49">
              <a:extLst>
                <a:ext uri="{FF2B5EF4-FFF2-40B4-BE49-F238E27FC236}">
                  <a16:creationId xmlns:a16="http://schemas.microsoft.com/office/drawing/2014/main" id="{4C92126E-1458-47DB-8ADC-A662B551682C}"/>
                </a:ext>
              </a:extLst>
            </p:cNvPr>
            <p:cNvSpPr txBox="1"/>
            <p:nvPr/>
          </p:nvSpPr>
          <p:spPr>
            <a:xfrm>
              <a:off x="5101107" y="3107619"/>
              <a:ext cx="313540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TW" sz="1400" b="1" dirty="0">
                  <a:solidFill>
                    <a:schemeClr val="tx1"/>
                  </a:solidFill>
                  <a:latin typeface="+mj-lt"/>
                  <a:ea typeface="Krungthep" panose="02000400000000000000" pitchFamily="2" charset="-34"/>
                  <a:cs typeface="Krungthep" panose="02000400000000000000" pitchFamily="2" charset="-34"/>
                  <a:sym typeface="Arial"/>
                </a:rPr>
                <a:t>1</a:t>
              </a:r>
              <a:endParaRPr kumimoji="0" lang="zh-TW" altLang="en-US" sz="14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cs typeface="Krungthep" panose="02000400000000000000" pitchFamily="2" charset="-34"/>
                <a:sym typeface="Arial"/>
              </a:endParaRPr>
            </a:p>
          </p:txBody>
        </p:sp>
        <p:cxnSp>
          <p:nvCxnSpPr>
            <p:cNvPr id="51" name="直線箭頭接點 8">
              <a:extLst>
                <a:ext uri="{FF2B5EF4-FFF2-40B4-BE49-F238E27FC236}">
                  <a16:creationId xmlns:a16="http://schemas.microsoft.com/office/drawing/2014/main" id="{C93F56BA-BA7B-4F0D-918C-4D571BE8690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56998" y="5118806"/>
              <a:ext cx="114214" cy="15643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2" name="直線箭頭接點 8">
              <a:extLst>
                <a:ext uri="{FF2B5EF4-FFF2-40B4-BE49-F238E27FC236}">
                  <a16:creationId xmlns:a16="http://schemas.microsoft.com/office/drawing/2014/main" id="{866D6484-3BC1-466E-B3B1-C520AA46210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775903" y="5353208"/>
              <a:ext cx="226980" cy="21342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3" name="直線箭頭接點 8">
              <a:extLst>
                <a:ext uri="{FF2B5EF4-FFF2-40B4-BE49-F238E27FC236}">
                  <a16:creationId xmlns:a16="http://schemas.microsoft.com/office/drawing/2014/main" id="{2909B6E7-201A-44B6-B636-C8EEFFBFE87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161370" y="3459855"/>
              <a:ext cx="106316" cy="11995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4" name="直線箭頭接點 8">
              <a:extLst>
                <a:ext uri="{FF2B5EF4-FFF2-40B4-BE49-F238E27FC236}">
                  <a16:creationId xmlns:a16="http://schemas.microsoft.com/office/drawing/2014/main" id="{49E133F8-70D3-4FEF-8F7C-8CEA3CCB25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36639" y="3214623"/>
              <a:ext cx="8219" cy="33771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5" name="直線箭頭接點 8">
              <a:extLst>
                <a:ext uri="{FF2B5EF4-FFF2-40B4-BE49-F238E27FC236}">
                  <a16:creationId xmlns:a16="http://schemas.microsoft.com/office/drawing/2014/main" id="{120833C4-2F83-4A10-BA7E-B12BBBA8153D}"/>
                </a:ext>
              </a:extLst>
            </p:cNvPr>
            <p:cNvCxnSpPr>
              <a:cxnSpLocks/>
            </p:cNvCxnSpPr>
            <p:nvPr/>
          </p:nvCxnSpPr>
          <p:spPr>
            <a:xfrm>
              <a:off x="4620845" y="3107619"/>
              <a:ext cx="284457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6" name="直線箭頭接點 8">
              <a:extLst>
                <a:ext uri="{FF2B5EF4-FFF2-40B4-BE49-F238E27FC236}">
                  <a16:creationId xmlns:a16="http://schemas.microsoft.com/office/drawing/2014/main" id="{429426B8-A269-41BD-AB85-120C1263DCDC}"/>
                </a:ext>
              </a:extLst>
            </p:cNvPr>
            <p:cNvCxnSpPr>
              <a:cxnSpLocks/>
            </p:cNvCxnSpPr>
            <p:nvPr/>
          </p:nvCxnSpPr>
          <p:spPr>
            <a:xfrm>
              <a:off x="4185273" y="3517409"/>
              <a:ext cx="264261" cy="11451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7" name="直線箭頭接點 8">
              <a:extLst>
                <a:ext uri="{FF2B5EF4-FFF2-40B4-BE49-F238E27FC236}">
                  <a16:creationId xmlns:a16="http://schemas.microsoft.com/office/drawing/2014/main" id="{B4932D90-393B-423F-8461-C96161354206}"/>
                </a:ext>
              </a:extLst>
            </p:cNvPr>
            <p:cNvCxnSpPr>
              <a:cxnSpLocks/>
            </p:cNvCxnSpPr>
            <p:nvPr/>
          </p:nvCxnSpPr>
          <p:spPr>
            <a:xfrm>
              <a:off x="4685394" y="3447777"/>
              <a:ext cx="264261" cy="11451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8" name="直線箭頭接點 8">
              <a:extLst>
                <a:ext uri="{FF2B5EF4-FFF2-40B4-BE49-F238E27FC236}">
                  <a16:creationId xmlns:a16="http://schemas.microsoft.com/office/drawing/2014/main" id="{FA027B24-4795-4BDD-89F7-5094E3A5CB9C}"/>
                </a:ext>
              </a:extLst>
            </p:cNvPr>
            <p:cNvCxnSpPr>
              <a:cxnSpLocks/>
            </p:cNvCxnSpPr>
            <p:nvPr/>
          </p:nvCxnSpPr>
          <p:spPr>
            <a:xfrm>
              <a:off x="5193491" y="3340171"/>
              <a:ext cx="123936" cy="22212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9" name="直線箭頭接點 8">
              <a:extLst>
                <a:ext uri="{FF2B5EF4-FFF2-40B4-BE49-F238E27FC236}">
                  <a16:creationId xmlns:a16="http://schemas.microsoft.com/office/drawing/2014/main" id="{030D04CD-7270-469E-B299-CBCC152B1529}"/>
                </a:ext>
              </a:extLst>
            </p:cNvPr>
            <p:cNvCxnSpPr>
              <a:cxnSpLocks/>
            </p:cNvCxnSpPr>
            <p:nvPr/>
          </p:nvCxnSpPr>
          <p:spPr>
            <a:xfrm>
              <a:off x="5622127" y="3771768"/>
              <a:ext cx="1920" cy="14024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0" name="直線箭頭接點 8">
              <a:extLst>
                <a:ext uri="{FF2B5EF4-FFF2-40B4-BE49-F238E27FC236}">
                  <a16:creationId xmlns:a16="http://schemas.microsoft.com/office/drawing/2014/main" id="{9BCF123F-7E1A-40B6-A48F-8C14B56BDCE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929437" y="3930099"/>
              <a:ext cx="256170" cy="23475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1" name="直線箭頭接點 8">
              <a:extLst>
                <a:ext uri="{FF2B5EF4-FFF2-40B4-BE49-F238E27FC236}">
                  <a16:creationId xmlns:a16="http://schemas.microsoft.com/office/drawing/2014/main" id="{BFAF11BD-4CFB-4FF1-A575-5AC17BF3C5E1}"/>
                </a:ext>
              </a:extLst>
            </p:cNvPr>
            <p:cNvCxnSpPr>
              <a:cxnSpLocks/>
            </p:cNvCxnSpPr>
            <p:nvPr/>
          </p:nvCxnSpPr>
          <p:spPr>
            <a:xfrm>
              <a:off x="5035094" y="4575439"/>
              <a:ext cx="212495" cy="18264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2" name="直線箭頭接點 8">
              <a:extLst>
                <a:ext uri="{FF2B5EF4-FFF2-40B4-BE49-F238E27FC236}">
                  <a16:creationId xmlns:a16="http://schemas.microsoft.com/office/drawing/2014/main" id="{D366693F-056A-4F44-AB8F-2FCBBCD5488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13346" y="4491157"/>
              <a:ext cx="155505" cy="27404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3" name="直線箭頭接點 8">
              <a:extLst>
                <a:ext uri="{FF2B5EF4-FFF2-40B4-BE49-F238E27FC236}">
                  <a16:creationId xmlns:a16="http://schemas.microsoft.com/office/drawing/2014/main" id="{8F6AF905-2A10-45A8-802F-92E3D7D0D56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11772" y="5024674"/>
              <a:ext cx="155505" cy="27404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4" name="直線箭頭接點 8">
              <a:extLst>
                <a:ext uri="{FF2B5EF4-FFF2-40B4-BE49-F238E27FC236}">
                  <a16:creationId xmlns:a16="http://schemas.microsoft.com/office/drawing/2014/main" id="{FE87DCB2-13C7-440A-AD98-C5E17A7180C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73190" y="5566601"/>
              <a:ext cx="8862" cy="29819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5" name="直線箭頭接點 8">
              <a:extLst>
                <a:ext uri="{FF2B5EF4-FFF2-40B4-BE49-F238E27FC236}">
                  <a16:creationId xmlns:a16="http://schemas.microsoft.com/office/drawing/2014/main" id="{465FF853-3628-4E40-ACE6-395D6D5543A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10802" y="5640346"/>
              <a:ext cx="8862" cy="29819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6" name="直線箭頭接點 8">
              <a:extLst>
                <a:ext uri="{FF2B5EF4-FFF2-40B4-BE49-F238E27FC236}">
                  <a16:creationId xmlns:a16="http://schemas.microsoft.com/office/drawing/2014/main" id="{D00BC38A-FB05-4DE1-9522-17FCF102F91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31405" y="5712225"/>
              <a:ext cx="189490" cy="25952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67" name="文字方塊 66">
              <a:extLst>
                <a:ext uri="{FF2B5EF4-FFF2-40B4-BE49-F238E27FC236}">
                  <a16:creationId xmlns:a16="http://schemas.microsoft.com/office/drawing/2014/main" id="{F7580259-5899-4966-9CF2-FCC811A43D5A}"/>
                </a:ext>
              </a:extLst>
            </p:cNvPr>
            <p:cNvSpPr txBox="1"/>
            <p:nvPr/>
          </p:nvSpPr>
          <p:spPr>
            <a:xfrm>
              <a:off x="5953131" y="5398869"/>
              <a:ext cx="870864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TW" sz="1400" b="1" dirty="0">
                  <a:solidFill>
                    <a:schemeClr val="tx1"/>
                  </a:solidFill>
                  <a:latin typeface="+mj-lt"/>
                  <a:cs typeface="Krungthep" panose="02000400000000000000" pitchFamily="2" charset="-34"/>
                  <a:sym typeface="Arial"/>
                </a:rPr>
                <a:t>15</a:t>
              </a:r>
              <a:endParaRPr kumimoji="0" lang="zh-TW" altLang="en-US" sz="16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cs typeface="Krungthep" panose="02000400000000000000" pitchFamily="2" charset="-34"/>
                <a:sym typeface="Arial"/>
              </a:endParaRPr>
            </a:p>
          </p:txBody>
        </p:sp>
      </p:grpSp>
      <p:cxnSp>
        <p:nvCxnSpPr>
          <p:cNvPr id="69" name="直線箭頭接點 8">
            <a:extLst>
              <a:ext uri="{FF2B5EF4-FFF2-40B4-BE49-F238E27FC236}">
                <a16:creationId xmlns:a16="http://schemas.microsoft.com/office/drawing/2014/main" id="{26138084-362F-4AF0-B1EC-54B91FECD208}"/>
              </a:ext>
            </a:extLst>
          </p:cNvPr>
          <p:cNvCxnSpPr>
            <a:cxnSpLocks/>
          </p:cNvCxnSpPr>
          <p:nvPr/>
        </p:nvCxnSpPr>
        <p:spPr>
          <a:xfrm>
            <a:off x="3115366" y="5169293"/>
            <a:ext cx="1133720" cy="1532556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矩形 69">
            <a:extLst>
              <a:ext uri="{FF2B5EF4-FFF2-40B4-BE49-F238E27FC236}">
                <a16:creationId xmlns:a16="http://schemas.microsoft.com/office/drawing/2014/main" id="{42842D02-E798-4471-B169-12B77C5D01CE}"/>
              </a:ext>
            </a:extLst>
          </p:cNvPr>
          <p:cNvSpPr/>
          <p:nvPr/>
        </p:nvSpPr>
        <p:spPr>
          <a:xfrm>
            <a:off x="2667280" y="4699615"/>
            <a:ext cx="464559" cy="494083"/>
          </a:xfrm>
          <a:prstGeom prst="rect">
            <a:avLst/>
          </a:prstGeom>
          <a:noFill/>
          <a:ln w="22225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cxnSp>
        <p:nvCxnSpPr>
          <p:cNvPr id="71" name="直線箭頭接點 8">
            <a:extLst>
              <a:ext uri="{FF2B5EF4-FFF2-40B4-BE49-F238E27FC236}">
                <a16:creationId xmlns:a16="http://schemas.microsoft.com/office/drawing/2014/main" id="{371B9BFF-EC40-4F2A-BDF4-BD7565A54908}"/>
              </a:ext>
            </a:extLst>
          </p:cNvPr>
          <p:cNvCxnSpPr>
            <a:cxnSpLocks/>
          </p:cNvCxnSpPr>
          <p:nvPr/>
        </p:nvCxnSpPr>
        <p:spPr>
          <a:xfrm flipV="1">
            <a:off x="3115366" y="2323351"/>
            <a:ext cx="1133720" cy="2376266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文字方塊 76">
            <a:extLst>
              <a:ext uri="{FF2B5EF4-FFF2-40B4-BE49-F238E27FC236}">
                <a16:creationId xmlns:a16="http://schemas.microsoft.com/office/drawing/2014/main" id="{614FB334-C011-498B-BE4C-97AB995FDBB7}"/>
              </a:ext>
            </a:extLst>
          </p:cNvPr>
          <p:cNvSpPr txBox="1"/>
          <p:nvPr/>
        </p:nvSpPr>
        <p:spPr>
          <a:xfrm>
            <a:off x="4169480" y="1794306"/>
            <a:ext cx="4058351" cy="338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algn="ctr"/>
            <a:r>
              <a:rPr lang="en-US" altLang="zh-TW" sz="1600" dirty="0">
                <a:latin typeface="+mj-lt"/>
              </a:rPr>
              <a:t>All 16 operating-POIs are selected when N=200.</a:t>
            </a:r>
            <a:endParaRPr kumimoji="0" lang="zh-TW" altLang="en-US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n-ea"/>
              <a:cs typeface="+mn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521023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01014" cy="1143000"/>
          </a:xfrm>
        </p:spPr>
        <p:txBody>
          <a:bodyPr/>
          <a:lstStyle/>
          <a:p>
            <a:r>
              <a:rPr kumimoji="1" lang="en-US" altLang="zh-TW" dirty="0"/>
              <a:t>Evaluation Metrics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kumimoji="1" lang="en-US" altLang="zh-TW" dirty="0"/>
              <a:t>Cross entropy loss</a:t>
            </a:r>
          </a:p>
          <a:p>
            <a:pPr lvl="1"/>
            <a:r>
              <a:rPr kumimoji="1" lang="en-US" altLang="zh-TW" dirty="0"/>
              <a:t>Use validation loss to choose the best number of POI</a:t>
            </a:r>
          </a:p>
          <a:p>
            <a:r>
              <a:rPr kumimoji="1" lang="en-US" altLang="zh-TW" dirty="0"/>
              <a:t>Ranking</a:t>
            </a:r>
          </a:p>
          <a:p>
            <a:pPr lvl="1"/>
            <a:r>
              <a:rPr kumimoji="1" lang="en-US" altLang="zh-TW" dirty="0"/>
              <a:t>Compute all labels’ log probabilities for each of 3,000 traces</a:t>
            </a:r>
          </a:p>
          <a:p>
            <a:pPr lvl="1"/>
            <a:r>
              <a:rPr kumimoji="1" lang="en-US" altLang="zh-TW" dirty="0"/>
              <a:t>Transform from label to key and obtain key’s log probability</a:t>
            </a:r>
          </a:p>
          <a:p>
            <a:pPr lvl="1"/>
            <a:r>
              <a:rPr kumimoji="1" lang="en-US" altLang="zh-TW" dirty="0"/>
              <a:t>Sort correct key’s rank among all candidates while accumulating the log probability from trace 1 to 3,000.</a:t>
            </a:r>
            <a:endParaRPr kumimoji="1" lang="en-US" altLang="zh-TW" dirty="0">
              <a:sym typeface="Wingdings" panose="05000000000000000000" pitchFamily="2" charset="2"/>
            </a:endParaRPr>
          </a:p>
          <a:p>
            <a:pPr lvl="1"/>
            <a:endParaRPr kumimoji="1" lang="en-US" altLang="zh-TW" dirty="0">
              <a:sym typeface="Wingdings" panose="05000000000000000000" pitchFamily="2" charset="2"/>
            </a:endParaRPr>
          </a:p>
          <a:p>
            <a:pPr lvl="1"/>
            <a:endParaRPr kumimoji="1" lang="en-US" altLang="zh-TW" dirty="0">
              <a:sym typeface="Wingdings" panose="05000000000000000000" pitchFamily="2" charset="2"/>
            </a:endParaRPr>
          </a:p>
          <a:p>
            <a:pPr lvl="1"/>
            <a:endParaRPr kumimoji="1" lang="en-US" altLang="zh-TW" dirty="0">
              <a:sym typeface="Wingdings" panose="05000000000000000000" pitchFamily="2" charset="2"/>
            </a:endParaRPr>
          </a:p>
          <a:p>
            <a:pPr marL="365760" lvl="1" indent="0">
              <a:buNone/>
            </a:pPr>
            <a:endParaRPr kumimoji="1" lang="en-US" altLang="zh-TW" dirty="0"/>
          </a:p>
          <a:p>
            <a:endParaRPr kumimoji="1" lang="en-US" altLang="zh-TW" dirty="0"/>
          </a:p>
          <a:p>
            <a:endParaRPr kumimoji="1"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12293915-6C93-42F6-B301-7A0A0AFE3E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3" t="11488" r="9171" b="6718"/>
          <a:stretch/>
        </p:blipFill>
        <p:spPr>
          <a:xfrm>
            <a:off x="4463461" y="4612424"/>
            <a:ext cx="4066626" cy="2186962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7564347E-6AF7-42B4-A88E-F15756F1AD26}"/>
              </a:ext>
            </a:extLst>
          </p:cNvPr>
          <p:cNvSpPr txBox="1"/>
          <p:nvPr/>
        </p:nvSpPr>
        <p:spPr>
          <a:xfrm rot="16200000">
            <a:off x="3363162" y="5357919"/>
            <a:ext cx="2066925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TW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Correct key’s rank</a:t>
            </a:r>
            <a:endParaRPr kumimoji="0" lang="zh-TW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6" name="圓角矩形圖說文字 5">
            <a:extLst>
              <a:ext uri="{FF2B5EF4-FFF2-40B4-BE49-F238E27FC236}">
                <a16:creationId xmlns:a16="http://schemas.microsoft.com/office/drawing/2014/main" id="{6F9C7374-DE7E-43BD-9559-5D560BF79E01}"/>
              </a:ext>
            </a:extLst>
          </p:cNvPr>
          <p:cNvSpPr/>
          <p:nvPr/>
        </p:nvSpPr>
        <p:spPr>
          <a:xfrm>
            <a:off x="5249500" y="5276629"/>
            <a:ext cx="3081433" cy="374571"/>
          </a:xfrm>
          <a:prstGeom prst="wedgeRoundRectCallout">
            <a:avLst>
              <a:gd name="adj1" fmla="val -11609"/>
              <a:gd name="adj2" fmla="val 39227"/>
              <a:gd name="adj3" fmla="val 16667"/>
            </a:avLst>
          </a:prstGeom>
          <a:solidFill>
            <a:srgbClr val="FFFFCC">
              <a:alpha val="50000"/>
            </a:srgb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r>
              <a:rPr lang="en-US" altLang="zh-TW" sz="1600" dirty="0">
                <a:solidFill>
                  <a:schemeClr val="tx1"/>
                </a:solidFill>
              </a:rPr>
              <a:t>Key rank stays 0 from 318 to 3000</a:t>
            </a:r>
          </a:p>
        </p:txBody>
      </p:sp>
      <p:cxnSp>
        <p:nvCxnSpPr>
          <p:cNvPr id="7" name="直線箭頭接點 40">
            <a:extLst>
              <a:ext uri="{FF2B5EF4-FFF2-40B4-BE49-F238E27FC236}">
                <a16:creationId xmlns:a16="http://schemas.microsoft.com/office/drawing/2014/main" id="{00DEE415-E1EF-4A9A-80F8-364243066589}"/>
              </a:ext>
            </a:extLst>
          </p:cNvPr>
          <p:cNvCxnSpPr>
            <a:cxnSpLocks/>
          </p:cNvCxnSpPr>
          <p:nvPr/>
        </p:nvCxnSpPr>
        <p:spPr>
          <a:xfrm flipH="1">
            <a:off x="5249501" y="5661248"/>
            <a:ext cx="1552394" cy="842785"/>
          </a:xfrm>
          <a:prstGeom prst="straightConnector1">
            <a:avLst/>
          </a:prstGeom>
          <a:ln w="28575">
            <a:solidFill>
              <a:schemeClr val="accent3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直線箭頭接點 40">
            <a:extLst>
              <a:ext uri="{FF2B5EF4-FFF2-40B4-BE49-F238E27FC236}">
                <a16:creationId xmlns:a16="http://schemas.microsoft.com/office/drawing/2014/main" id="{AD6A14EC-DE3B-4067-822E-F124525C18CE}"/>
              </a:ext>
            </a:extLst>
          </p:cNvPr>
          <p:cNvCxnSpPr>
            <a:cxnSpLocks/>
          </p:cNvCxnSpPr>
          <p:nvPr/>
        </p:nvCxnSpPr>
        <p:spPr>
          <a:xfrm>
            <a:off x="7954023" y="5661248"/>
            <a:ext cx="330159" cy="788080"/>
          </a:xfrm>
          <a:prstGeom prst="straightConnector1">
            <a:avLst/>
          </a:prstGeom>
          <a:ln w="28575">
            <a:solidFill>
              <a:schemeClr val="accent3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內容版面配置區 2">
            <a:extLst>
              <a:ext uri="{FF2B5EF4-FFF2-40B4-BE49-F238E27FC236}">
                <a16:creationId xmlns:a16="http://schemas.microsoft.com/office/drawing/2014/main" id="{E63CB2AD-82FE-4AE0-AE46-990B3C9A8DFA}"/>
              </a:ext>
            </a:extLst>
          </p:cNvPr>
          <p:cNvSpPr txBox="1">
            <a:spLocks/>
          </p:cNvSpPr>
          <p:nvPr/>
        </p:nvSpPr>
        <p:spPr>
          <a:xfrm>
            <a:off x="410344" y="4365104"/>
            <a:ext cx="3657600" cy="254888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 baseline="0">
                <a:solidFill>
                  <a:schemeClr val="tx1"/>
                </a:solidFill>
                <a:latin typeface="+mj-lt"/>
                <a:ea typeface="標楷體" pitchFamily="65" charset="-120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 baseline="0">
                <a:solidFill>
                  <a:schemeClr val="tx1"/>
                </a:solidFill>
                <a:latin typeface="+mj-lt"/>
                <a:ea typeface="標楷體" pitchFamily="65" charset="-120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900" kern="1200" baseline="0">
                <a:solidFill>
                  <a:schemeClr val="tx1"/>
                </a:solidFill>
                <a:latin typeface="+mj-lt"/>
                <a:ea typeface="標楷體" pitchFamily="65" charset="-120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 baseline="0">
                <a:solidFill>
                  <a:schemeClr val="tx1"/>
                </a:solidFill>
                <a:latin typeface="+mj-lt"/>
                <a:ea typeface="標楷體" pitchFamily="65" charset="-120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j-lt"/>
                <a:ea typeface="標楷體" pitchFamily="65" charset="-120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TW"/>
              <a:t>RTD (required traces to disclose)</a:t>
            </a:r>
          </a:p>
          <a:p>
            <a:pPr lvl="1"/>
            <a:r>
              <a:rPr kumimoji="1" lang="en-US" altLang="zh-TW"/>
              <a:t>Min no. of traces required for a correct key to stay at rank 0 in a stable state </a:t>
            </a:r>
            <a:r>
              <a:rPr kumimoji="1" lang="en-US" altLang="zh-TW">
                <a:sym typeface="Wingdings" panose="05000000000000000000" pitchFamily="2" charset="2"/>
              </a:rPr>
              <a:t> The less, the easier to crack a byte.</a:t>
            </a:r>
            <a:endParaRPr kumimoji="1" lang="en-US" altLang="zh-TW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856909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2E27692D-3B92-43BB-8CB6-16DEF224B312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altLang="zh-TW" dirty="0"/>
              <a:t>Objective</a:t>
            </a:r>
          </a:p>
          <a:p>
            <a:pPr lvl="1"/>
            <a:r>
              <a:rPr lang="en-US" altLang="zh-TW" dirty="0"/>
              <a:t>POI search by lineup selection via MLP</a:t>
            </a:r>
          </a:p>
          <a:p>
            <a:r>
              <a:rPr lang="en-US" altLang="zh-TW" dirty="0"/>
              <a:t>Result</a:t>
            </a:r>
          </a:p>
          <a:p>
            <a:pPr lvl="1"/>
            <a:r>
              <a:rPr lang="en-US" altLang="zh-TW" dirty="0"/>
              <a:t>200 </a:t>
            </a:r>
            <a:r>
              <a:rPr lang="en-US" altLang="zh-TW" dirty="0">
                <a:sym typeface="Wingdings" panose="05000000000000000000" pitchFamily="2" charset="2"/>
              </a:rPr>
              <a:t> 137 POI for byte 0</a:t>
            </a:r>
            <a:endParaRPr lang="zh-TW" altLang="en-US" dirty="0"/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616C9F4C-E9AF-4D25-8E39-786D02A3A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POI Search: Lineup Selection</a:t>
            </a:r>
            <a:endParaRPr lang="zh-TW" altLang="en-US" dirty="0"/>
          </a:p>
        </p:txBody>
      </p:sp>
      <p:graphicFrame>
        <p:nvGraphicFramePr>
          <p:cNvPr id="4" name="圖表 3">
            <a:extLst>
              <a:ext uri="{FF2B5EF4-FFF2-40B4-BE49-F238E27FC236}">
                <a16:creationId xmlns:a16="http://schemas.microsoft.com/office/drawing/2014/main" id="{DE15AB05-7378-4024-AEF3-D36736BAAE0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73923867"/>
              </p:ext>
            </p:extLst>
          </p:nvPr>
        </p:nvGraphicFramePr>
        <p:xfrm>
          <a:off x="263556" y="3447980"/>
          <a:ext cx="8484908" cy="35508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橢圓 4">
            <a:extLst>
              <a:ext uri="{FF2B5EF4-FFF2-40B4-BE49-F238E27FC236}">
                <a16:creationId xmlns:a16="http://schemas.microsoft.com/office/drawing/2014/main" id="{0AC55950-7747-45A0-A632-5D67D79B2A4C}"/>
              </a:ext>
            </a:extLst>
          </p:cNvPr>
          <p:cNvSpPr/>
          <p:nvPr/>
        </p:nvSpPr>
        <p:spPr>
          <a:xfrm>
            <a:off x="5657598" y="5171696"/>
            <a:ext cx="276225" cy="283301"/>
          </a:xfrm>
          <a:prstGeom prst="ellipse">
            <a:avLst/>
          </a:prstGeom>
          <a:noFill/>
          <a:ln>
            <a:solidFill>
              <a:srgbClr val="1C5A26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cxnSp>
        <p:nvCxnSpPr>
          <p:cNvPr id="6" name="直線箭頭接點 8">
            <a:extLst>
              <a:ext uri="{FF2B5EF4-FFF2-40B4-BE49-F238E27FC236}">
                <a16:creationId xmlns:a16="http://schemas.microsoft.com/office/drawing/2014/main" id="{B1321081-B190-4545-9818-34FB5F739A81}"/>
              </a:ext>
            </a:extLst>
          </p:cNvPr>
          <p:cNvCxnSpPr>
            <a:cxnSpLocks/>
            <a:stCxn id="10" idx="1"/>
            <a:endCxn id="5" idx="5"/>
          </p:cNvCxnSpPr>
          <p:nvPr/>
        </p:nvCxnSpPr>
        <p:spPr>
          <a:xfrm flipH="1" flipV="1">
            <a:off x="5893371" y="5413509"/>
            <a:ext cx="319646" cy="236469"/>
          </a:xfrm>
          <a:prstGeom prst="straightConnector1">
            <a:avLst/>
          </a:prstGeom>
          <a:ln w="28575">
            <a:solidFill>
              <a:srgbClr val="1C5A2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矩形 6">
            <a:extLst>
              <a:ext uri="{FF2B5EF4-FFF2-40B4-BE49-F238E27FC236}">
                <a16:creationId xmlns:a16="http://schemas.microsoft.com/office/drawing/2014/main" id="{6C110DDD-B6FC-46A0-BA75-25A6BE54F8F6}"/>
              </a:ext>
            </a:extLst>
          </p:cNvPr>
          <p:cNvSpPr/>
          <p:nvPr/>
        </p:nvSpPr>
        <p:spPr>
          <a:xfrm>
            <a:off x="909390" y="3940623"/>
            <a:ext cx="1733539" cy="383658"/>
          </a:xfrm>
          <a:prstGeom prst="rect">
            <a:avLst/>
          </a:prstGeom>
          <a:noFill/>
          <a:ln>
            <a:solidFill>
              <a:srgbClr val="1C5A2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cxnSp>
        <p:nvCxnSpPr>
          <p:cNvPr id="8" name="直線箭頭接點 8">
            <a:extLst>
              <a:ext uri="{FF2B5EF4-FFF2-40B4-BE49-F238E27FC236}">
                <a16:creationId xmlns:a16="http://schemas.microsoft.com/office/drawing/2014/main" id="{FDAD22E5-E2FC-433C-89E5-423BFC2F609F}"/>
              </a:ext>
            </a:extLst>
          </p:cNvPr>
          <p:cNvCxnSpPr>
            <a:cxnSpLocks/>
          </p:cNvCxnSpPr>
          <p:nvPr/>
        </p:nvCxnSpPr>
        <p:spPr>
          <a:xfrm flipV="1">
            <a:off x="1719013" y="4324281"/>
            <a:ext cx="1" cy="822858"/>
          </a:xfrm>
          <a:prstGeom prst="straightConnector1">
            <a:avLst/>
          </a:prstGeom>
          <a:ln w="28575">
            <a:solidFill>
              <a:srgbClr val="1C5A2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圓角矩形圖說文字 5">
            <a:extLst>
              <a:ext uri="{FF2B5EF4-FFF2-40B4-BE49-F238E27FC236}">
                <a16:creationId xmlns:a16="http://schemas.microsoft.com/office/drawing/2014/main" id="{CFBF9BDF-CE53-46C9-96A9-0949AF4AF818}"/>
              </a:ext>
            </a:extLst>
          </p:cNvPr>
          <p:cNvSpPr/>
          <p:nvPr/>
        </p:nvSpPr>
        <p:spPr>
          <a:xfrm>
            <a:off x="944397" y="5122174"/>
            <a:ext cx="1549232" cy="817245"/>
          </a:xfrm>
          <a:prstGeom prst="wedgeRoundRectCallout">
            <a:avLst>
              <a:gd name="adj1" fmla="val -11609"/>
              <a:gd name="adj2" fmla="val 39227"/>
              <a:gd name="adj3" fmla="val 16667"/>
            </a:avLst>
          </a:prstGeom>
          <a:solidFill>
            <a:srgbClr val="FFFFCC">
              <a:alpha val="50000"/>
            </a:srgbClr>
          </a:solidFill>
          <a:ln>
            <a:solidFill>
              <a:srgbClr val="1C5A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hangingPunct="0"/>
            <a:r>
              <a:rPr lang="en-US" altLang="zh-TW" sz="1400" dirty="0">
                <a:solidFill>
                  <a:srgbClr val="000000"/>
                </a:solidFill>
                <a:sym typeface="Helvetica"/>
              </a:rPr>
              <a:t>Not able to crack within 3000 traces</a:t>
            </a:r>
            <a:endParaRPr lang="zh-TW" altLang="en-US" sz="1400" dirty="0">
              <a:solidFill>
                <a:srgbClr val="000000"/>
              </a:solidFill>
              <a:sym typeface="Helvetica"/>
            </a:endParaRPr>
          </a:p>
        </p:txBody>
      </p:sp>
      <p:sp>
        <p:nvSpPr>
          <p:cNvPr id="10" name="圓角矩形圖說文字 5">
            <a:extLst>
              <a:ext uri="{FF2B5EF4-FFF2-40B4-BE49-F238E27FC236}">
                <a16:creationId xmlns:a16="http://schemas.microsoft.com/office/drawing/2014/main" id="{EBC8977D-BF56-4C17-A5EA-F11A5E384327}"/>
              </a:ext>
            </a:extLst>
          </p:cNvPr>
          <p:cNvSpPr/>
          <p:nvPr/>
        </p:nvSpPr>
        <p:spPr>
          <a:xfrm>
            <a:off x="6213017" y="5360537"/>
            <a:ext cx="1872208" cy="578882"/>
          </a:xfrm>
          <a:prstGeom prst="wedgeRoundRectCallout">
            <a:avLst>
              <a:gd name="adj1" fmla="val -11609"/>
              <a:gd name="adj2" fmla="val 39227"/>
              <a:gd name="adj3" fmla="val 16667"/>
            </a:avLst>
          </a:prstGeom>
          <a:solidFill>
            <a:srgbClr val="FFFFCC">
              <a:alpha val="50000"/>
            </a:srgbClr>
          </a:solidFill>
          <a:ln>
            <a:solidFill>
              <a:srgbClr val="1C5A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hangingPunct="0"/>
            <a:r>
              <a:rPr lang="en-US" altLang="zh-TW" sz="1400" dirty="0">
                <a:solidFill>
                  <a:srgbClr val="000000"/>
                </a:solidFill>
                <a:sym typeface="Helvetica"/>
              </a:rPr>
              <a:t>Best</a:t>
            </a:r>
            <a:r>
              <a:rPr lang="zh-TW" altLang="en-US" sz="1400" dirty="0">
                <a:solidFill>
                  <a:srgbClr val="000000"/>
                </a:solidFill>
                <a:sym typeface="Helvetica"/>
              </a:rPr>
              <a:t> </a:t>
            </a:r>
            <a:r>
              <a:rPr lang="en-US" altLang="zh-TW" sz="1400" dirty="0">
                <a:solidFill>
                  <a:srgbClr val="000000"/>
                </a:solidFill>
                <a:sym typeface="Helvetica"/>
              </a:rPr>
              <a:t>point where the loss is the lowest</a:t>
            </a:r>
            <a:endParaRPr lang="zh-TW" altLang="en-US" sz="1400" dirty="0">
              <a:solidFill>
                <a:srgbClr val="000000"/>
              </a:solidFill>
              <a:sym typeface="Helvetica"/>
            </a:endParaRPr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E2D7155D-93AF-4EDA-B163-1F502051F8C6}"/>
              </a:ext>
            </a:extLst>
          </p:cNvPr>
          <p:cNvGrpSpPr/>
          <p:nvPr/>
        </p:nvGrpSpPr>
        <p:grpSpPr>
          <a:xfrm>
            <a:off x="3186025" y="3942017"/>
            <a:ext cx="4738775" cy="546146"/>
            <a:chOff x="1470" y="459368"/>
            <a:chExt cx="1977061" cy="966949"/>
          </a:xfrm>
        </p:grpSpPr>
        <p:sp>
          <p:nvSpPr>
            <p:cNvPr id="12" name="矩形: 圓角 11">
              <a:extLst>
                <a:ext uri="{FF2B5EF4-FFF2-40B4-BE49-F238E27FC236}">
                  <a16:creationId xmlns:a16="http://schemas.microsoft.com/office/drawing/2014/main" id="{6D10D814-C3BB-4BD0-A7DF-CFB03F45727D}"/>
                </a:ext>
              </a:extLst>
            </p:cNvPr>
            <p:cNvSpPr/>
            <p:nvPr/>
          </p:nvSpPr>
          <p:spPr>
            <a:xfrm>
              <a:off x="1470" y="459368"/>
              <a:ext cx="1977061" cy="966949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sp>
        <p:sp>
          <p:nvSpPr>
            <p:cNvPr id="13" name="矩形: 圓角 4">
              <a:extLst>
                <a:ext uri="{FF2B5EF4-FFF2-40B4-BE49-F238E27FC236}">
                  <a16:creationId xmlns:a16="http://schemas.microsoft.com/office/drawing/2014/main" id="{134113FF-2D27-472B-ACD1-27694A607261}"/>
                </a:ext>
              </a:extLst>
            </p:cNvPr>
            <p:cNvSpPr txBox="1"/>
            <p:nvPr/>
          </p:nvSpPr>
          <p:spPr>
            <a:xfrm>
              <a:off x="57705" y="520455"/>
              <a:ext cx="1920419" cy="84477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68580" tIns="68580" rIns="68580" bIns="68580" numCol="1" spcCol="1270" anchor="t" anchorCtr="0">
              <a:noAutofit/>
            </a:bodyPr>
            <a:lstStyle/>
            <a:p>
              <a:r>
                <a:rPr lang="en-US" altLang="zh-TW" sz="1200" dirty="0">
                  <a:solidFill>
                    <a:schemeClr val="tx1"/>
                  </a:solidFill>
                </a:rPr>
                <a:t>Remark: For trials that can not find the key within 3,000 traces</a:t>
              </a:r>
            </a:p>
            <a:p>
              <a:r>
                <a:rPr lang="en-US" altLang="zh-TW" sz="1200" dirty="0">
                  <a:solidFill>
                    <a:schemeClr val="tx1"/>
                  </a:solidFill>
                </a:rPr>
                <a:t> (ex: before 49 POI), its RTD is recorded as 3,000 + correct key rank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39320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6A6DF435-C966-4111-93C6-7CD7B57255F0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altLang="zh-TW" dirty="0"/>
              <a:t>Objective</a:t>
            </a:r>
          </a:p>
          <a:p>
            <a:pPr lvl="1"/>
            <a:r>
              <a:rPr lang="en-US" altLang="zh-TW" dirty="0"/>
              <a:t>POI search by sequential forward selection via MLP</a:t>
            </a:r>
          </a:p>
          <a:p>
            <a:r>
              <a:rPr lang="en-US" altLang="zh-TW" dirty="0"/>
              <a:t>Result</a:t>
            </a:r>
          </a:p>
          <a:p>
            <a:pPr lvl="1"/>
            <a:r>
              <a:rPr lang="en-US" altLang="zh-TW" dirty="0"/>
              <a:t>137 </a:t>
            </a:r>
            <a:r>
              <a:rPr lang="en-US" altLang="zh-TW" dirty="0">
                <a:sym typeface="Wingdings" panose="05000000000000000000" pitchFamily="2" charset="2"/>
              </a:rPr>
              <a:t> 8 POI for byte 0</a:t>
            </a:r>
            <a:endParaRPr lang="en-US" altLang="zh-TW" dirty="0"/>
          </a:p>
          <a:p>
            <a:endParaRPr lang="zh-TW" altLang="en-US" dirty="0"/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35215DE9-5681-4815-A53C-CC255A63D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POI Search: Sequential Forward Selection</a:t>
            </a:r>
            <a:endParaRPr lang="zh-TW" altLang="en-US" dirty="0"/>
          </a:p>
        </p:txBody>
      </p:sp>
      <p:graphicFrame>
        <p:nvGraphicFramePr>
          <p:cNvPr id="4" name="圖表 3">
            <a:extLst>
              <a:ext uri="{FF2B5EF4-FFF2-40B4-BE49-F238E27FC236}">
                <a16:creationId xmlns:a16="http://schemas.microsoft.com/office/drawing/2014/main" id="{795F4236-4643-4EE5-9068-04486FDBAD4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85082576"/>
              </p:ext>
            </p:extLst>
          </p:nvPr>
        </p:nvGraphicFramePr>
        <p:xfrm>
          <a:off x="433628" y="3857414"/>
          <a:ext cx="7882788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文字方塊 4">
            <a:extLst>
              <a:ext uri="{FF2B5EF4-FFF2-40B4-BE49-F238E27FC236}">
                <a16:creationId xmlns:a16="http://schemas.microsoft.com/office/drawing/2014/main" id="{3C803462-051E-4E95-8851-18ACCC815CC2}"/>
              </a:ext>
            </a:extLst>
          </p:cNvPr>
          <p:cNvSpPr txBox="1"/>
          <p:nvPr/>
        </p:nvSpPr>
        <p:spPr>
          <a:xfrm>
            <a:off x="1115616" y="4568852"/>
            <a:ext cx="936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/>
              <a:t>POI59</a:t>
            </a:r>
          </a:p>
          <a:p>
            <a:pPr algn="ctr"/>
            <a:r>
              <a:rPr lang="en-US" altLang="zh-TW" sz="1600" dirty="0"/>
              <a:t>(94, 162)</a:t>
            </a:r>
            <a:endParaRPr lang="zh-TW" altLang="en-US" sz="1600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1B3208D5-1888-4CD0-9DEE-0F5101051262}"/>
              </a:ext>
            </a:extLst>
          </p:cNvPr>
          <p:cNvSpPr txBox="1"/>
          <p:nvPr/>
        </p:nvSpPr>
        <p:spPr>
          <a:xfrm>
            <a:off x="1958625" y="4936627"/>
            <a:ext cx="936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/>
              <a:t>POI123</a:t>
            </a:r>
          </a:p>
          <a:p>
            <a:pPr algn="ctr"/>
            <a:r>
              <a:rPr lang="en-US" altLang="zh-TW" sz="1600" dirty="0"/>
              <a:t>(93, 161)</a:t>
            </a:r>
            <a:endParaRPr lang="zh-TW" altLang="en-US" sz="1600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3D949C4-A8F3-4972-ADF7-64FBB3F3EB13}"/>
              </a:ext>
            </a:extLst>
          </p:cNvPr>
          <p:cNvSpPr txBox="1"/>
          <p:nvPr/>
        </p:nvSpPr>
        <p:spPr>
          <a:xfrm>
            <a:off x="2849779" y="5251202"/>
            <a:ext cx="936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/>
              <a:t>POI55</a:t>
            </a:r>
          </a:p>
          <a:p>
            <a:pPr algn="ctr"/>
            <a:r>
              <a:rPr lang="en-US" altLang="zh-TW" sz="1600" dirty="0"/>
              <a:t>(93, 162)</a:t>
            </a:r>
            <a:endParaRPr lang="zh-TW" altLang="en-US" sz="1600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A78CC241-0F72-4BD5-A916-AE0B69A138A7}"/>
              </a:ext>
            </a:extLst>
          </p:cNvPr>
          <p:cNvSpPr txBox="1"/>
          <p:nvPr/>
        </p:nvSpPr>
        <p:spPr>
          <a:xfrm>
            <a:off x="3722948" y="5314533"/>
            <a:ext cx="936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/>
              <a:t>POI140</a:t>
            </a:r>
          </a:p>
          <a:p>
            <a:pPr algn="ctr"/>
            <a:r>
              <a:rPr lang="en-US" altLang="zh-TW" sz="1600" dirty="0"/>
              <a:t>(88, 150)</a:t>
            </a:r>
            <a:endParaRPr lang="zh-TW" altLang="en-US" sz="1600" dirty="0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A898F3F8-4D86-449D-8DBC-0D01997CD61F}"/>
              </a:ext>
            </a:extLst>
          </p:cNvPr>
          <p:cNvSpPr txBox="1"/>
          <p:nvPr/>
        </p:nvSpPr>
        <p:spPr>
          <a:xfrm>
            <a:off x="4614102" y="5401906"/>
            <a:ext cx="936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/>
              <a:t>POI118</a:t>
            </a:r>
          </a:p>
          <a:p>
            <a:pPr algn="ctr"/>
            <a:r>
              <a:rPr lang="en-US" altLang="zh-TW" sz="1600" dirty="0"/>
              <a:t>(81, 114)</a:t>
            </a:r>
            <a:endParaRPr lang="zh-TW" altLang="en-US" sz="1600" dirty="0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03A474F8-BE76-4F92-89EE-09EAEB9D2331}"/>
              </a:ext>
            </a:extLst>
          </p:cNvPr>
          <p:cNvSpPr txBox="1"/>
          <p:nvPr/>
        </p:nvSpPr>
        <p:spPr>
          <a:xfrm>
            <a:off x="5573778" y="5401905"/>
            <a:ext cx="936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/>
              <a:t>POI186</a:t>
            </a:r>
          </a:p>
          <a:p>
            <a:pPr algn="ctr"/>
            <a:r>
              <a:rPr lang="en-US" altLang="zh-TW" sz="1600" dirty="0"/>
              <a:t>(91, 163)</a:t>
            </a:r>
            <a:endParaRPr lang="zh-TW" altLang="en-US" sz="1600" dirty="0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DAE4690E-CA4A-464D-A73A-8EF70EE30217}"/>
              </a:ext>
            </a:extLst>
          </p:cNvPr>
          <p:cNvSpPr txBox="1"/>
          <p:nvPr/>
        </p:nvSpPr>
        <p:spPr>
          <a:xfrm>
            <a:off x="6416812" y="5465236"/>
            <a:ext cx="936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/>
              <a:t>POI87</a:t>
            </a:r>
          </a:p>
          <a:p>
            <a:pPr algn="ctr"/>
            <a:r>
              <a:rPr lang="en-US" altLang="zh-TW" sz="1600" dirty="0"/>
              <a:t>(94, 166)</a:t>
            </a:r>
            <a:endParaRPr lang="zh-TW" altLang="en-US" sz="1600" dirty="0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060BEF23-DFEE-488A-84B5-0958ED102AF4}"/>
              </a:ext>
            </a:extLst>
          </p:cNvPr>
          <p:cNvSpPr txBox="1"/>
          <p:nvPr/>
        </p:nvSpPr>
        <p:spPr>
          <a:xfrm>
            <a:off x="7226277" y="5450508"/>
            <a:ext cx="936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/>
              <a:t>POI49</a:t>
            </a:r>
          </a:p>
          <a:p>
            <a:pPr algn="ctr"/>
            <a:r>
              <a:rPr lang="en-US" altLang="zh-TW" sz="1600" dirty="0"/>
              <a:t>(94, 161)</a:t>
            </a:r>
            <a:endParaRPr lang="zh-TW" altLang="en-US" sz="1600" dirty="0"/>
          </a:p>
        </p:txBody>
      </p:sp>
      <p:sp>
        <p:nvSpPr>
          <p:cNvPr id="22" name="圓角矩形圖說文字 5">
            <a:extLst>
              <a:ext uri="{FF2B5EF4-FFF2-40B4-BE49-F238E27FC236}">
                <a16:creationId xmlns:a16="http://schemas.microsoft.com/office/drawing/2014/main" id="{01C2615E-90E1-40BD-8528-81916CD34FA1}"/>
              </a:ext>
            </a:extLst>
          </p:cNvPr>
          <p:cNvSpPr/>
          <p:nvPr/>
        </p:nvSpPr>
        <p:spPr>
          <a:xfrm>
            <a:off x="6423870" y="4317828"/>
            <a:ext cx="2286502" cy="510778"/>
          </a:xfrm>
          <a:prstGeom prst="wedgeRoundRectCallout">
            <a:avLst>
              <a:gd name="adj1" fmla="val 10638"/>
              <a:gd name="adj2" fmla="val 98505"/>
              <a:gd name="adj3" fmla="val 16667"/>
            </a:avLst>
          </a:prstGeom>
          <a:solidFill>
            <a:srgbClr val="FFFFCC">
              <a:alpha val="50000"/>
            </a:srgb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r>
              <a:rPr lang="en-US" altLang="zh-TW" sz="1200" dirty="0">
                <a:solidFill>
                  <a:schemeClr val="tx1"/>
                </a:solidFill>
              </a:rPr>
              <a:t>Operating POI for byte0 is No. 49</a:t>
            </a:r>
          </a:p>
          <a:p>
            <a:r>
              <a:rPr lang="en-US" altLang="zh-TW" sz="1200" dirty="0">
                <a:solidFill>
                  <a:schemeClr val="tx1"/>
                </a:solidFill>
              </a:rPr>
              <a:t>with coordinate (94, 161)</a:t>
            </a:r>
          </a:p>
        </p:txBody>
      </p:sp>
    </p:spTree>
    <p:extLst>
      <p:ext uri="{BB962C8B-B14F-4D97-AF65-F5344CB8AC3E}">
        <p14:creationId xmlns:p14="http://schemas.microsoft.com/office/powerpoint/2010/main" val="234737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壁窗">
  <a:themeElements>
    <a:clrScheme name="壁窗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壁窗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10011</TotalTime>
  <Words>836</Words>
  <Application>Microsoft Office PowerPoint</Application>
  <PresentationFormat>如螢幕大小 (4:3)</PresentationFormat>
  <Paragraphs>241</Paragraphs>
  <Slides>10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10</vt:i4>
      </vt:variant>
    </vt:vector>
  </HeadingPairs>
  <TitlesOfParts>
    <vt:vector size="19" baseType="lpstr">
      <vt:lpstr>Krungthep</vt:lpstr>
      <vt:lpstr>新細明體</vt:lpstr>
      <vt:lpstr>標楷體</vt:lpstr>
      <vt:lpstr>Arial</vt:lpstr>
      <vt:lpstr>Calibri</vt:lpstr>
      <vt:lpstr>Helvetica</vt:lpstr>
      <vt:lpstr>Wingdings</vt:lpstr>
      <vt:lpstr>Wingdings 2</vt:lpstr>
      <vt:lpstr>壁窗</vt:lpstr>
      <vt:lpstr>ML-based Side-Channel Attack for POI Selection in Thermal Emission</vt:lpstr>
      <vt:lpstr>Project Summary</vt:lpstr>
      <vt:lpstr>Flowchart of Proposed Approaches</vt:lpstr>
      <vt:lpstr>Dataset</vt:lpstr>
      <vt:lpstr>Operating POI in a Thermal Map</vt:lpstr>
      <vt:lpstr>Tile Selection based on Standard Deviation</vt:lpstr>
      <vt:lpstr>Evaluation Metrics</vt:lpstr>
      <vt:lpstr>POI Search: Lineup Selection</vt:lpstr>
      <vt:lpstr>POI Search: Sequential Forward Selection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使用 HTS 進行中文語音合成之研究</dc:title>
  <dc:creator>heycat</dc:creator>
  <cp:lastModifiedBy>user</cp:lastModifiedBy>
  <cp:revision>700</cp:revision>
  <dcterms:created xsi:type="dcterms:W3CDTF">2008-11-09T17:03:56Z</dcterms:created>
  <dcterms:modified xsi:type="dcterms:W3CDTF">2022-02-20T02:34:29Z</dcterms:modified>
</cp:coreProperties>
</file>