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wav" ContentType="audio/x-wav"/>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347" r:id="rId2"/>
    <p:sldId id="275" r:id="rId3"/>
    <p:sldId id="348" r:id="rId4"/>
    <p:sldId id="353" r:id="rId5"/>
    <p:sldId id="346" r:id="rId6"/>
    <p:sldId id="350" r:id="rId7"/>
    <p:sldId id="355" r:id="rId8"/>
    <p:sldId id="354" r:id="rId9"/>
    <p:sldId id="351" r:id="rId10"/>
    <p:sldId id="356" r:id="rId11"/>
    <p:sldId id="357" r:id="rId12"/>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淺色樣式 3 - 輔色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76" autoAdjust="0"/>
    <p:restoredTop sz="94125" autoAdjust="0"/>
  </p:normalViewPr>
  <p:slideViewPr>
    <p:cSldViewPr>
      <p:cViewPr varScale="1">
        <p:scale>
          <a:sx n="81" d="100"/>
          <a:sy n="81" d="100"/>
        </p:scale>
        <p:origin x="1709" y="62"/>
      </p:cViewPr>
      <p:guideLst>
        <p:guide orient="horz" pos="2160"/>
        <p:guide pos="2880"/>
      </p:guideLst>
    </p:cSldViewPr>
  </p:slideViewPr>
  <p:outlineViewPr>
    <p:cViewPr>
      <p:scale>
        <a:sx n="33" d="100"/>
        <a:sy n="33" d="100"/>
      </p:scale>
      <p:origin x="0" y="6178"/>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41" d="100"/>
          <a:sy n="41" d="100"/>
        </p:scale>
        <p:origin x="-2395" y="-8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4BF13AC-F7EB-4777-9E49-581A4904525B}" type="datetimeFigureOut">
              <a:rPr lang="zh-TW" altLang="en-US" smtClean="0"/>
              <a:pPr/>
              <a:t>2021/5/19</a:t>
            </a:fld>
            <a:endParaRPr lang="zh-TW" altLang="en-US"/>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BA66C95-0D41-448E-A332-327BB5F29A4B}" type="slidenum">
              <a:rPr lang="zh-TW" altLang="en-US" smtClean="0"/>
              <a:pPr/>
              <a:t>‹#›</a:t>
            </a:fld>
            <a:endParaRPr lang="zh-TW" altLang="en-US"/>
          </a:p>
        </p:txBody>
      </p:sp>
    </p:spTree>
    <p:extLst>
      <p:ext uri="{BB962C8B-B14F-4D97-AF65-F5344CB8AC3E}">
        <p14:creationId xmlns:p14="http://schemas.microsoft.com/office/powerpoint/2010/main" val="128109841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1D7637-36C6-481B-974F-5F218DAE9B6A}" type="datetimeFigureOut">
              <a:rPr lang="zh-TW" altLang="en-US" smtClean="0"/>
              <a:pPr/>
              <a:t>2021/5/19</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62C572-1BA5-477C-B07B-B3E31F0FDA36}" type="slidenum">
              <a:rPr lang="zh-TW" altLang="en-US" smtClean="0"/>
              <a:pPr/>
              <a:t>‹#›</a:t>
            </a:fld>
            <a:endParaRPr lang="zh-TW" altLang="en-US"/>
          </a:p>
        </p:txBody>
      </p:sp>
    </p:spTree>
    <p:extLst>
      <p:ext uri="{BB962C8B-B14F-4D97-AF65-F5344CB8AC3E}">
        <p14:creationId xmlns:p14="http://schemas.microsoft.com/office/powerpoint/2010/main" val="419929108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1">
        <a:schemeClr val="bg1"/>
      </p:bgRef>
    </p:bg>
    <p:spTree>
      <p:nvGrpSpPr>
        <p:cNvPr id="1" name=""/>
        <p:cNvGrpSpPr/>
        <p:nvPr/>
      </p:nvGrpSpPr>
      <p:grpSpPr>
        <a:xfrm>
          <a:off x="0" y="0"/>
          <a:ext cx="0" cy="0"/>
          <a:chOff x="0" y="0"/>
          <a:chExt cx="0" cy="0"/>
        </a:xfrm>
      </p:grpSpPr>
      <p:sp>
        <p:nvSpPr>
          <p:cNvPr id="8" name="標題 7"/>
          <p:cNvSpPr>
            <a:spLocks noGrp="1"/>
          </p:cNvSpPr>
          <p:nvPr>
            <p:ph type="ctrTitle"/>
          </p:nvPr>
        </p:nvSpPr>
        <p:spPr>
          <a:xfrm>
            <a:off x="2286000" y="1340768"/>
            <a:ext cx="6172200" cy="1894362"/>
          </a:xfrm>
        </p:spPr>
        <p:txBody>
          <a:bodyPr>
            <a:normAutofit/>
          </a:bodyPr>
          <a:lstStyle>
            <a:lvl1pPr algn="ctr">
              <a:defRPr sz="3500" b="0" i="0"/>
            </a:lvl1pPr>
          </a:lstStyle>
          <a:p>
            <a:r>
              <a:rPr kumimoji="0" lang="zh-TW" altLang="en-US" dirty="0"/>
              <a:t>按一下以編輯母片標題樣式</a:t>
            </a:r>
            <a:endParaRPr kumimoji="0" lang="en-US" dirty="0"/>
          </a:p>
        </p:txBody>
      </p:sp>
      <p:sp>
        <p:nvSpPr>
          <p:cNvPr id="9" name="副標題 8"/>
          <p:cNvSpPr>
            <a:spLocks noGrp="1"/>
          </p:cNvSpPr>
          <p:nvPr>
            <p:ph type="subTitle" idx="1"/>
          </p:nvPr>
        </p:nvSpPr>
        <p:spPr>
          <a:xfrm>
            <a:off x="2286000" y="3933056"/>
            <a:ext cx="6172200" cy="1371600"/>
          </a:xfrm>
        </p:spPr>
        <p:txBody>
          <a:bodyPr/>
          <a:lstStyle>
            <a:lvl1pPr marL="0" indent="0" algn="ctr">
              <a:buNone/>
              <a:defRPr sz="1800" b="0">
                <a:solidFill>
                  <a:schemeClr val="tx2"/>
                </a:solidFill>
                <a:latin typeface="標楷體" panose="03000509000000000000" pitchFamily="65" charset="-120"/>
                <a:ea typeface="標楷體" panose="03000509000000000000" pitchFamily="65" charset="-12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dirty="0"/>
              <a:t>按一下以編輯母片副標題樣式</a:t>
            </a:r>
            <a:endParaRPr kumimoji="0" lang="en-US" dirty="0"/>
          </a:p>
        </p:txBody>
      </p:sp>
      <p:sp>
        <p:nvSpPr>
          <p:cNvPr id="17" name="頁尾版面配置區 16"/>
          <p:cNvSpPr>
            <a:spLocks noGrp="1"/>
          </p:cNvSpPr>
          <p:nvPr>
            <p:ph type="ftr" sz="quarter" idx="11"/>
          </p:nvPr>
        </p:nvSpPr>
        <p:spPr bwMode="auto">
          <a:xfrm rot="5400000">
            <a:off x="7077269" y="4181669"/>
            <a:ext cx="3657600" cy="384048"/>
          </a:xfrm>
          <a:prstGeom prst="rect">
            <a:avLst/>
          </a:prstGeom>
        </p:spPr>
        <p:txBody>
          <a:bodyPr/>
          <a:lstStyle/>
          <a:p>
            <a:endParaRPr lang="zh-TW" altLang="en-US"/>
          </a:p>
        </p:txBody>
      </p:sp>
      <p:sp>
        <p:nvSpPr>
          <p:cNvPr id="10" name="矩形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矩形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矩形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線接點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直線接點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直線接點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線接點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線接點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直線接點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矩形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橢圓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橢圓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橢圓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橢圓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橢圓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投影片編號版面配置區 28"/>
          <p:cNvSpPr>
            <a:spLocks noGrp="1"/>
          </p:cNvSpPr>
          <p:nvPr>
            <p:ph type="sldNum" sz="quarter" idx="12"/>
          </p:nvPr>
        </p:nvSpPr>
        <p:spPr bwMode="auto">
          <a:xfrm>
            <a:off x="1325544" y="4928702"/>
            <a:ext cx="609600" cy="517524"/>
          </a:xfrm>
          <a:prstGeom prst="rect">
            <a:avLst/>
          </a:prstGeom>
        </p:spPr>
        <p:txBody>
          <a:bodyPr/>
          <a:lstStyle/>
          <a:p>
            <a:fld id="{93BD6009-2A66-4F07-812F-9E9F9B397B69}" type="slidenum">
              <a:rPr lang="zh-TW" altLang="en-US" smtClean="0"/>
              <a:pPr/>
              <a:t>‹#›</a:t>
            </a:fld>
            <a:endParaRPr lang="zh-TW" altLang="en-US" dirty="0"/>
          </a:p>
        </p:txBody>
      </p:sp>
      <p:pic>
        <p:nvPicPr>
          <p:cNvPr id="30" name="圖片 29" descr="mir_logo.gif"/>
          <p:cNvPicPr>
            <a:picLocks noChangeAspect="1"/>
          </p:cNvPicPr>
          <p:nvPr userDrawn="1"/>
        </p:nvPicPr>
        <p:blipFill>
          <a:blip r:embed="rId2"/>
          <a:stretch>
            <a:fillRect/>
          </a:stretch>
        </p:blipFill>
        <p:spPr>
          <a:xfrm>
            <a:off x="7491442" y="278112"/>
            <a:ext cx="1295400" cy="579120"/>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a:t>按一下以編輯母片標題樣式</a:t>
            </a:r>
            <a:endParaRPr kumimoji="0" lang="en-US"/>
          </a:p>
        </p:txBody>
      </p:sp>
      <p:sp>
        <p:nvSpPr>
          <p:cNvPr id="3" name="直排文字版面配置區 2"/>
          <p:cNvSpPr>
            <a:spLocks noGrp="1"/>
          </p:cNvSpPr>
          <p:nvPr>
            <p:ph type="body" orient="vert" idx="1"/>
          </p:nvPr>
        </p:nvSpPr>
        <p:spPr/>
        <p:txBody>
          <a:bodyPr vert="eaVert"/>
          <a:lstStyle>
            <a:lvl1pPr>
              <a:defRPr>
                <a:latin typeface="標楷體" panose="03000509000000000000" pitchFamily="65" charset="-120"/>
                <a:ea typeface="標楷體" panose="03000509000000000000" pitchFamily="65" charset="-120"/>
              </a:defRPr>
            </a:lvl1pPr>
            <a:lvl2pPr>
              <a:defRPr>
                <a:latin typeface="標楷體" panose="03000509000000000000" pitchFamily="65" charset="-120"/>
                <a:ea typeface="標楷體" panose="03000509000000000000" pitchFamily="65" charset="-120"/>
              </a:defRPr>
            </a:lvl2pPr>
            <a:lvl3pPr>
              <a:defRPr>
                <a:latin typeface="標楷體" panose="03000509000000000000" pitchFamily="65" charset="-120"/>
                <a:ea typeface="標楷體" panose="03000509000000000000" pitchFamily="65" charset="-120"/>
              </a:defRPr>
            </a:lvl3pPr>
            <a:lvl4pPr>
              <a:defRPr>
                <a:latin typeface="標楷體" panose="03000509000000000000" pitchFamily="65" charset="-120"/>
                <a:ea typeface="標楷體" panose="03000509000000000000" pitchFamily="65" charset="-120"/>
              </a:defRPr>
            </a:lvl4pPr>
            <a:lvl5pPr>
              <a:defRPr>
                <a:latin typeface="標楷體" panose="03000509000000000000" pitchFamily="65" charset="-120"/>
                <a:ea typeface="標楷體" panose="03000509000000000000" pitchFamily="65" charset="-12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
        <p:nvSpPr>
          <p:cNvPr id="4" name="日期版面配置區 3"/>
          <p:cNvSpPr>
            <a:spLocks noGrp="1"/>
          </p:cNvSpPr>
          <p:nvPr>
            <p:ph type="dt" sz="half" idx="10"/>
          </p:nvPr>
        </p:nvSpPr>
        <p:spPr>
          <a:xfrm rot="5400000">
            <a:off x="7589520" y="1081851"/>
            <a:ext cx="2011680" cy="384048"/>
          </a:xfrm>
          <a:prstGeom prst="rect">
            <a:avLst/>
          </a:prstGeom>
        </p:spPr>
        <p:txBody>
          <a:bodyPr/>
          <a:lstStyle/>
          <a:p>
            <a:fld id="{D7DB5B5E-FF57-4331-BF13-D94DFA61630B}" type="datetime1">
              <a:rPr lang="zh-TW" altLang="en-US" smtClean="0"/>
              <a:t>2021/5/19</a:t>
            </a:fld>
            <a:endParaRPr lang="zh-TW" altLang="en-US"/>
          </a:p>
        </p:txBody>
      </p:sp>
      <p:sp>
        <p:nvSpPr>
          <p:cNvPr id="5" name="頁尾版面配置區 4"/>
          <p:cNvSpPr>
            <a:spLocks noGrp="1"/>
          </p:cNvSpPr>
          <p:nvPr>
            <p:ph type="ftr" sz="quarter" idx="11"/>
          </p:nvPr>
        </p:nvSpPr>
        <p:spPr>
          <a:xfrm rot="5400000">
            <a:off x="6990186" y="3737240"/>
            <a:ext cx="3200400" cy="365760"/>
          </a:xfrm>
          <a:prstGeom prst="rect">
            <a:avLst/>
          </a:prstGeom>
        </p:spPr>
        <p:txBody>
          <a:bodyPr/>
          <a:lstStyle/>
          <a:p>
            <a:endParaRPr lang="zh-TW" altLang="en-US"/>
          </a:p>
        </p:txBody>
      </p:sp>
      <p:sp>
        <p:nvSpPr>
          <p:cNvPr id="6" name="投影片編號版面配置區 5"/>
          <p:cNvSpPr>
            <a:spLocks noGrp="1"/>
          </p:cNvSpPr>
          <p:nvPr>
            <p:ph type="sldNum" sz="quarter" idx="12"/>
          </p:nvPr>
        </p:nvSpPr>
        <p:spPr>
          <a:xfrm>
            <a:off x="8129016" y="5734050"/>
            <a:ext cx="609600" cy="521208"/>
          </a:xfrm>
          <a:prstGeom prst="rect">
            <a:avLst/>
          </a:prstGeom>
        </p:spPr>
        <p:txBody>
          <a:bodyPr/>
          <a:lstStyle/>
          <a:p>
            <a:fld id="{93BD6009-2A66-4F07-812F-9E9F9B397B69}"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9"/>
            <a:ext cx="1676400" cy="5851525"/>
          </a:xfrm>
        </p:spPr>
        <p:txBody>
          <a:bodyPr vert="eaVert"/>
          <a:lstStyle/>
          <a:p>
            <a:r>
              <a:rPr kumimoji="0" lang="zh-TW" altLang="en-US"/>
              <a:t>按一下以編輯母片標題樣式</a:t>
            </a:r>
            <a:endParaRPr kumimoji="0" lang="en-US"/>
          </a:p>
        </p:txBody>
      </p:sp>
      <p:sp>
        <p:nvSpPr>
          <p:cNvPr id="3" name="直排文字版面配置區 2"/>
          <p:cNvSpPr>
            <a:spLocks noGrp="1"/>
          </p:cNvSpPr>
          <p:nvPr>
            <p:ph type="body" orient="vert" idx="1"/>
          </p:nvPr>
        </p:nvSpPr>
        <p:spPr>
          <a:xfrm>
            <a:off x="457200" y="274638"/>
            <a:ext cx="6019800" cy="5851525"/>
          </a:xfrm>
        </p:spPr>
        <p:txBody>
          <a:bodyPr vert="eaVert"/>
          <a:lstStyle>
            <a:lvl1pPr>
              <a:defRPr>
                <a:latin typeface="標楷體" panose="03000509000000000000" pitchFamily="65" charset="-120"/>
                <a:ea typeface="標楷體" panose="03000509000000000000" pitchFamily="65" charset="-120"/>
              </a:defRPr>
            </a:lvl1pPr>
            <a:lvl2pPr>
              <a:defRPr>
                <a:latin typeface="標楷體" panose="03000509000000000000" pitchFamily="65" charset="-120"/>
                <a:ea typeface="標楷體" panose="03000509000000000000" pitchFamily="65" charset="-120"/>
              </a:defRPr>
            </a:lvl2pPr>
            <a:lvl3pPr>
              <a:defRPr>
                <a:latin typeface="標楷體" panose="03000509000000000000" pitchFamily="65" charset="-120"/>
                <a:ea typeface="標楷體" panose="03000509000000000000" pitchFamily="65" charset="-120"/>
              </a:defRPr>
            </a:lvl3pPr>
            <a:lvl4pPr>
              <a:defRPr>
                <a:latin typeface="標楷體" panose="03000509000000000000" pitchFamily="65" charset="-120"/>
                <a:ea typeface="標楷體" panose="03000509000000000000" pitchFamily="65" charset="-120"/>
              </a:defRPr>
            </a:lvl4pPr>
            <a:lvl5pPr>
              <a:defRPr>
                <a:latin typeface="標楷體" panose="03000509000000000000" pitchFamily="65" charset="-120"/>
                <a:ea typeface="標楷體" panose="03000509000000000000" pitchFamily="65" charset="-12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
        <p:nvSpPr>
          <p:cNvPr id="4" name="日期版面配置區 3"/>
          <p:cNvSpPr>
            <a:spLocks noGrp="1"/>
          </p:cNvSpPr>
          <p:nvPr>
            <p:ph type="dt" sz="half" idx="10"/>
          </p:nvPr>
        </p:nvSpPr>
        <p:spPr>
          <a:xfrm rot="5400000">
            <a:off x="7589520" y="1081851"/>
            <a:ext cx="2011680" cy="384048"/>
          </a:xfrm>
          <a:prstGeom prst="rect">
            <a:avLst/>
          </a:prstGeom>
        </p:spPr>
        <p:txBody>
          <a:bodyPr/>
          <a:lstStyle/>
          <a:p>
            <a:fld id="{4F57289B-949A-43FD-AF7D-692786BD340A}" type="datetime1">
              <a:rPr lang="zh-TW" altLang="en-US" smtClean="0"/>
              <a:t>2021/5/19</a:t>
            </a:fld>
            <a:endParaRPr lang="zh-TW" altLang="en-US"/>
          </a:p>
        </p:txBody>
      </p:sp>
      <p:sp>
        <p:nvSpPr>
          <p:cNvPr id="5" name="頁尾版面配置區 4"/>
          <p:cNvSpPr>
            <a:spLocks noGrp="1"/>
          </p:cNvSpPr>
          <p:nvPr>
            <p:ph type="ftr" sz="quarter" idx="11"/>
          </p:nvPr>
        </p:nvSpPr>
        <p:spPr>
          <a:xfrm rot="5400000">
            <a:off x="6990186" y="3737240"/>
            <a:ext cx="3200400" cy="365760"/>
          </a:xfrm>
          <a:prstGeom prst="rect">
            <a:avLst/>
          </a:prstGeom>
        </p:spPr>
        <p:txBody>
          <a:bodyPr/>
          <a:lstStyle/>
          <a:p>
            <a:endParaRPr lang="zh-TW" altLang="en-US"/>
          </a:p>
        </p:txBody>
      </p:sp>
      <p:sp>
        <p:nvSpPr>
          <p:cNvPr id="6" name="投影片編號版面配置區 5"/>
          <p:cNvSpPr>
            <a:spLocks noGrp="1"/>
          </p:cNvSpPr>
          <p:nvPr>
            <p:ph type="sldNum" sz="quarter" idx="12"/>
          </p:nvPr>
        </p:nvSpPr>
        <p:spPr>
          <a:xfrm>
            <a:off x="8129016" y="5734050"/>
            <a:ext cx="609600" cy="521208"/>
          </a:xfrm>
          <a:prstGeom prst="rect">
            <a:avLst/>
          </a:prstGeom>
        </p:spPr>
        <p:txBody>
          <a:bodyPr/>
          <a:lstStyle/>
          <a:p>
            <a:fld id="{93BD6009-2A66-4F07-812F-9E9F9B397B69}"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標題及物件">
    <p:spTree>
      <p:nvGrpSpPr>
        <p:cNvPr id="1" name=""/>
        <p:cNvGrpSpPr/>
        <p:nvPr/>
      </p:nvGrpSpPr>
      <p:grpSpPr>
        <a:xfrm>
          <a:off x="0" y="0"/>
          <a:ext cx="0" cy="0"/>
          <a:chOff x="0" y="0"/>
          <a:chExt cx="0" cy="0"/>
        </a:xfrm>
      </p:grpSpPr>
      <p:sp>
        <p:nvSpPr>
          <p:cNvPr id="8" name="內容版面配置區 7"/>
          <p:cNvSpPr>
            <a:spLocks noGrp="1"/>
          </p:cNvSpPr>
          <p:nvPr>
            <p:ph sz="quarter" idx="1"/>
          </p:nvPr>
        </p:nvSpPr>
        <p:spPr>
          <a:xfrm>
            <a:off x="457200" y="1714488"/>
            <a:ext cx="7467600" cy="4759464"/>
          </a:xfrm>
        </p:spPr>
        <p:txBody>
          <a:bodyPr/>
          <a:lstStyle>
            <a:lvl1pPr>
              <a:defRPr baseline="0">
                <a:latin typeface="+mj-lt"/>
                <a:ea typeface="標楷體" pitchFamily="65" charset="-120"/>
              </a:defRPr>
            </a:lvl1pPr>
            <a:lvl2pPr>
              <a:defRPr baseline="0">
                <a:latin typeface="+mj-lt"/>
                <a:ea typeface="標楷體" pitchFamily="65" charset="-120"/>
              </a:defRPr>
            </a:lvl2pPr>
            <a:lvl3pPr>
              <a:defRPr sz="1900" baseline="0">
                <a:latin typeface="+mj-lt"/>
                <a:ea typeface="標楷體" pitchFamily="65" charset="-120"/>
              </a:defRPr>
            </a:lvl3pPr>
            <a:lvl4pPr>
              <a:defRPr baseline="0">
                <a:latin typeface="+mj-lt"/>
                <a:ea typeface="標楷體" pitchFamily="65" charset="-120"/>
              </a:defRPr>
            </a:lvl4pPr>
            <a:lvl5pPr>
              <a:defRPr baseline="0">
                <a:latin typeface="+mj-lt"/>
                <a:ea typeface="標楷體" pitchFamily="65" charset="-12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
        <p:nvSpPr>
          <p:cNvPr id="10" name="頁尾版面配置區 9"/>
          <p:cNvSpPr>
            <a:spLocks noGrp="1"/>
          </p:cNvSpPr>
          <p:nvPr>
            <p:ph type="ftr" sz="quarter" idx="16"/>
          </p:nvPr>
        </p:nvSpPr>
        <p:spPr>
          <a:xfrm rot="5400000">
            <a:off x="6990186" y="3737240"/>
            <a:ext cx="3200400" cy="365760"/>
          </a:xfrm>
          <a:prstGeom prst="rect">
            <a:avLst/>
          </a:prstGeom>
        </p:spPr>
        <p:txBody>
          <a:bodyPr rtlCol="0"/>
          <a:lstStyle/>
          <a:p>
            <a:endParaRPr lang="zh-TW" altLang="en-US" dirty="0"/>
          </a:p>
        </p:txBody>
      </p:sp>
      <p:pic>
        <p:nvPicPr>
          <p:cNvPr id="6" name="圖片 5" descr="mir_logo.gif"/>
          <p:cNvPicPr>
            <a:picLocks noChangeAspect="1"/>
          </p:cNvPicPr>
          <p:nvPr userDrawn="1"/>
        </p:nvPicPr>
        <p:blipFill>
          <a:blip r:embed="rId2"/>
          <a:stretch>
            <a:fillRect/>
          </a:stretch>
        </p:blipFill>
        <p:spPr>
          <a:xfrm>
            <a:off x="7286644" y="135236"/>
            <a:ext cx="1295400" cy="579120"/>
          </a:xfrm>
          <a:prstGeom prst="rect">
            <a:avLst/>
          </a:prstGeom>
        </p:spPr>
      </p:pic>
      <p:sp>
        <p:nvSpPr>
          <p:cNvPr id="4" name="標題 3"/>
          <p:cNvSpPr>
            <a:spLocks noGrp="1"/>
          </p:cNvSpPr>
          <p:nvPr>
            <p:ph type="title"/>
          </p:nvPr>
        </p:nvSpPr>
        <p:spPr/>
        <p:txBody>
          <a:bodyPr/>
          <a:lstStyle/>
          <a:p>
            <a:r>
              <a:rPr lang="zh-TW" altLang="en-US" dirty="0"/>
              <a:t>按一下以編輯母片標題樣式</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1">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2286000" y="2895600"/>
            <a:ext cx="6172200" cy="2053590"/>
          </a:xfrm>
        </p:spPr>
        <p:txBody>
          <a:bodyPr/>
          <a:lstStyle>
            <a:lvl1pPr algn="l">
              <a:buNone/>
              <a:defRPr sz="3000" b="1" cap="small" baseline="0"/>
            </a:lvl1pPr>
          </a:lstStyle>
          <a:p>
            <a:r>
              <a:rPr kumimoji="0" lang="zh-TW" altLang="en-US"/>
              <a:t>按一下以編輯母片標題樣式</a:t>
            </a:r>
            <a:endParaRPr kumimoji="0" lang="en-US"/>
          </a:p>
        </p:txBody>
      </p:sp>
      <p:sp>
        <p:nvSpPr>
          <p:cNvPr id="3" name="文字版面配置區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a:t>按一下以編輯母片文字樣式</a:t>
            </a:r>
          </a:p>
        </p:txBody>
      </p:sp>
      <p:sp>
        <p:nvSpPr>
          <p:cNvPr id="4" name="日期版面配置區 3"/>
          <p:cNvSpPr>
            <a:spLocks noGrp="1"/>
          </p:cNvSpPr>
          <p:nvPr>
            <p:ph type="dt" sz="half" idx="10"/>
          </p:nvPr>
        </p:nvSpPr>
        <p:spPr bwMode="auto">
          <a:xfrm rot="5400000">
            <a:off x="7763256" y="1170432"/>
            <a:ext cx="2286000" cy="381000"/>
          </a:xfrm>
          <a:prstGeom prst="rect">
            <a:avLst/>
          </a:prstGeom>
        </p:spPr>
        <p:txBody>
          <a:bodyPr/>
          <a:lstStyle/>
          <a:p>
            <a:fld id="{8616078C-AD99-4571-B0DA-C628EF72A2E7}" type="datetime1">
              <a:rPr lang="zh-TW" altLang="en-US" smtClean="0"/>
              <a:t>2021/5/19</a:t>
            </a:fld>
            <a:endParaRPr lang="zh-TW" altLang="en-US"/>
          </a:p>
        </p:txBody>
      </p:sp>
      <p:sp>
        <p:nvSpPr>
          <p:cNvPr id="5" name="頁尾版面配置區 4"/>
          <p:cNvSpPr>
            <a:spLocks noGrp="1"/>
          </p:cNvSpPr>
          <p:nvPr>
            <p:ph type="ftr" sz="quarter" idx="11"/>
          </p:nvPr>
        </p:nvSpPr>
        <p:spPr bwMode="auto">
          <a:xfrm rot="5400000">
            <a:off x="7077456" y="4178808"/>
            <a:ext cx="3657600" cy="384048"/>
          </a:xfrm>
          <a:prstGeom prst="rect">
            <a:avLst/>
          </a:prstGeom>
        </p:spPr>
        <p:txBody>
          <a:bodyPr/>
          <a:lstStyle/>
          <a:p>
            <a:endParaRPr lang="zh-TW" altLang="en-US"/>
          </a:p>
        </p:txBody>
      </p:sp>
      <p:sp>
        <p:nvSpPr>
          <p:cNvPr id="9" name="矩形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線接點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線接點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線接點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線接點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直線接點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矩形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橢圓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橢圓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橢圓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橢圓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橢圓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直線接點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投影片編號版面配置區 5"/>
          <p:cNvSpPr>
            <a:spLocks noGrp="1"/>
          </p:cNvSpPr>
          <p:nvPr>
            <p:ph type="sldNum" sz="quarter" idx="12"/>
          </p:nvPr>
        </p:nvSpPr>
        <p:spPr bwMode="auto">
          <a:xfrm>
            <a:off x="1340616" y="4928702"/>
            <a:ext cx="609600" cy="517524"/>
          </a:xfrm>
          <a:prstGeom prst="rect">
            <a:avLst/>
          </a:prstGeom>
        </p:spPr>
        <p:txBody>
          <a:bodyPr/>
          <a:lstStyle/>
          <a:p>
            <a:fld id="{93BD6009-2A66-4F07-812F-9E9F9B397B69}"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b="0" cap="none" baseline="0">
                <a:latin typeface="+mj-lt"/>
              </a:defRPr>
            </a:lvl1pPr>
          </a:lstStyle>
          <a:p>
            <a:r>
              <a:rPr kumimoji="0" lang="zh-TW" altLang="en-US" dirty="0"/>
              <a:t>按一下以編輯母片標題樣式</a:t>
            </a:r>
            <a:endParaRPr kumimoji="0" lang="en-US" dirty="0"/>
          </a:p>
        </p:txBody>
      </p:sp>
      <p:sp>
        <p:nvSpPr>
          <p:cNvPr id="6" name="頁尾版面配置區 5"/>
          <p:cNvSpPr>
            <a:spLocks noGrp="1"/>
          </p:cNvSpPr>
          <p:nvPr>
            <p:ph type="ftr" sz="quarter" idx="11"/>
          </p:nvPr>
        </p:nvSpPr>
        <p:spPr>
          <a:xfrm rot="5400000">
            <a:off x="6990186" y="3737240"/>
            <a:ext cx="3200400" cy="365760"/>
          </a:xfrm>
          <a:prstGeom prst="rect">
            <a:avLst/>
          </a:prstGeom>
        </p:spPr>
        <p:txBody>
          <a:bodyPr/>
          <a:lstStyle/>
          <a:p>
            <a:endParaRPr lang="zh-TW" altLang="en-US"/>
          </a:p>
        </p:txBody>
      </p:sp>
      <p:sp>
        <p:nvSpPr>
          <p:cNvPr id="7" name="投影片編號版面配置區 6"/>
          <p:cNvSpPr>
            <a:spLocks noGrp="1"/>
          </p:cNvSpPr>
          <p:nvPr>
            <p:ph type="sldNum" sz="quarter" idx="12"/>
          </p:nvPr>
        </p:nvSpPr>
        <p:spPr>
          <a:xfrm>
            <a:off x="8129016" y="5734050"/>
            <a:ext cx="609600" cy="521208"/>
          </a:xfrm>
          <a:prstGeom prst="rect">
            <a:avLst/>
          </a:prstGeom>
        </p:spPr>
        <p:txBody>
          <a:bodyPr/>
          <a:lstStyle/>
          <a:p>
            <a:fld id="{93BD6009-2A66-4F07-812F-9E9F9B397B69}" type="slidenum">
              <a:rPr lang="zh-TW" altLang="en-US" smtClean="0"/>
              <a:pPr/>
              <a:t>‹#›</a:t>
            </a:fld>
            <a:endParaRPr lang="zh-TW" altLang="en-US"/>
          </a:p>
        </p:txBody>
      </p:sp>
      <p:sp>
        <p:nvSpPr>
          <p:cNvPr id="9" name="內容版面配置區 8"/>
          <p:cNvSpPr>
            <a:spLocks noGrp="1"/>
          </p:cNvSpPr>
          <p:nvPr>
            <p:ph sz="quarter" idx="1"/>
          </p:nvPr>
        </p:nvSpPr>
        <p:spPr>
          <a:xfrm>
            <a:off x="457200" y="1600200"/>
            <a:ext cx="3657600" cy="4572000"/>
          </a:xfrm>
        </p:spPr>
        <p:txBody>
          <a:bodyPr/>
          <a:lstStyle>
            <a:lvl1pPr>
              <a:defRPr>
                <a:latin typeface="標楷體" panose="03000509000000000000" pitchFamily="65" charset="-120"/>
                <a:ea typeface="標楷體" panose="03000509000000000000" pitchFamily="65" charset="-120"/>
              </a:defRPr>
            </a:lvl1pPr>
            <a:lvl2pPr>
              <a:defRPr>
                <a:latin typeface="標楷體" panose="03000509000000000000" pitchFamily="65" charset="-120"/>
                <a:ea typeface="標楷體" panose="03000509000000000000" pitchFamily="65" charset="-120"/>
              </a:defRPr>
            </a:lvl2pPr>
            <a:lvl3pPr>
              <a:defRPr>
                <a:latin typeface="標楷體" panose="03000509000000000000" pitchFamily="65" charset="-120"/>
                <a:ea typeface="標楷體" panose="03000509000000000000" pitchFamily="65" charset="-120"/>
              </a:defRPr>
            </a:lvl3pPr>
            <a:lvl4pPr>
              <a:defRPr>
                <a:latin typeface="標楷體" panose="03000509000000000000" pitchFamily="65" charset="-120"/>
                <a:ea typeface="標楷體" panose="03000509000000000000" pitchFamily="65" charset="-120"/>
              </a:defRPr>
            </a:lvl4pPr>
            <a:lvl5pPr>
              <a:defRPr>
                <a:latin typeface="標楷體" panose="03000509000000000000" pitchFamily="65" charset="-120"/>
                <a:ea typeface="標楷體" panose="03000509000000000000" pitchFamily="65" charset="-12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
        <p:nvSpPr>
          <p:cNvPr id="11" name="內容版面配置區 10"/>
          <p:cNvSpPr>
            <a:spLocks noGrp="1"/>
          </p:cNvSpPr>
          <p:nvPr>
            <p:ph sz="quarter" idx="2"/>
          </p:nvPr>
        </p:nvSpPr>
        <p:spPr>
          <a:xfrm>
            <a:off x="4270248" y="1600200"/>
            <a:ext cx="3657600" cy="4572000"/>
          </a:xfrm>
        </p:spPr>
        <p:txBody>
          <a:bodyPr/>
          <a:lstStyle>
            <a:lvl1pPr>
              <a:defRPr>
                <a:latin typeface="標楷體" panose="03000509000000000000" pitchFamily="65" charset="-120"/>
                <a:ea typeface="標楷體" panose="03000509000000000000" pitchFamily="65" charset="-120"/>
              </a:defRPr>
            </a:lvl1pPr>
            <a:lvl2pPr>
              <a:defRPr>
                <a:latin typeface="標楷體" panose="03000509000000000000" pitchFamily="65" charset="-120"/>
                <a:ea typeface="標楷體" panose="03000509000000000000" pitchFamily="65" charset="-120"/>
              </a:defRPr>
            </a:lvl2pPr>
            <a:lvl3pPr>
              <a:defRPr>
                <a:latin typeface="標楷體" panose="03000509000000000000" pitchFamily="65" charset="-120"/>
                <a:ea typeface="標楷體" panose="03000509000000000000" pitchFamily="65" charset="-120"/>
              </a:defRPr>
            </a:lvl3pPr>
            <a:lvl4pPr>
              <a:defRPr>
                <a:latin typeface="標楷體" panose="03000509000000000000" pitchFamily="65" charset="-120"/>
                <a:ea typeface="標楷體" panose="03000509000000000000" pitchFamily="65" charset="-120"/>
              </a:defRPr>
            </a:lvl4pPr>
            <a:lvl5pPr>
              <a:defRPr>
                <a:latin typeface="標楷體" panose="03000509000000000000" pitchFamily="65" charset="-120"/>
                <a:ea typeface="標楷體" panose="03000509000000000000" pitchFamily="65" charset="-12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7543800" cy="1143000"/>
          </a:xfrm>
        </p:spPr>
        <p:txBody>
          <a:bodyPr anchor="b"/>
          <a:lstStyle>
            <a:lvl1pPr>
              <a:defRPr b="0" cap="none" baseline="0"/>
            </a:lvl1pPr>
          </a:lstStyle>
          <a:p>
            <a:r>
              <a:rPr kumimoji="0" lang="zh-TW" altLang="en-US" dirty="0"/>
              <a:t>按一下以編輯母片標題樣式</a:t>
            </a:r>
            <a:endParaRPr kumimoji="0" lang="en-US" dirty="0"/>
          </a:p>
        </p:txBody>
      </p:sp>
      <p:sp>
        <p:nvSpPr>
          <p:cNvPr id="8" name="頁尾版面配置區 7"/>
          <p:cNvSpPr>
            <a:spLocks noGrp="1"/>
          </p:cNvSpPr>
          <p:nvPr>
            <p:ph type="ftr" sz="quarter" idx="11"/>
          </p:nvPr>
        </p:nvSpPr>
        <p:spPr>
          <a:xfrm rot="5400000">
            <a:off x="6990186" y="3737240"/>
            <a:ext cx="3200400" cy="365760"/>
          </a:xfrm>
          <a:prstGeom prst="rect">
            <a:avLst/>
          </a:prstGeom>
        </p:spPr>
        <p:txBody>
          <a:bodyPr/>
          <a:lstStyle/>
          <a:p>
            <a:endParaRPr lang="zh-TW" altLang="en-US"/>
          </a:p>
        </p:txBody>
      </p:sp>
      <p:sp>
        <p:nvSpPr>
          <p:cNvPr id="9" name="投影片編號版面配置區 8"/>
          <p:cNvSpPr>
            <a:spLocks noGrp="1"/>
          </p:cNvSpPr>
          <p:nvPr>
            <p:ph type="sldNum" sz="quarter" idx="12"/>
          </p:nvPr>
        </p:nvSpPr>
        <p:spPr>
          <a:xfrm>
            <a:off x="8129016" y="5734050"/>
            <a:ext cx="609600" cy="521208"/>
          </a:xfrm>
          <a:prstGeom prst="rect">
            <a:avLst/>
          </a:prstGeom>
        </p:spPr>
        <p:txBody>
          <a:bodyPr/>
          <a:lstStyle/>
          <a:p>
            <a:fld id="{93BD6009-2A66-4F07-812F-9E9F9B397B69}" type="slidenum">
              <a:rPr lang="zh-TW" altLang="en-US" smtClean="0"/>
              <a:pPr/>
              <a:t>‹#›</a:t>
            </a:fld>
            <a:endParaRPr lang="zh-TW" altLang="en-US"/>
          </a:p>
        </p:txBody>
      </p:sp>
      <p:sp>
        <p:nvSpPr>
          <p:cNvPr id="11" name="內容版面配置區 10"/>
          <p:cNvSpPr>
            <a:spLocks noGrp="1"/>
          </p:cNvSpPr>
          <p:nvPr>
            <p:ph sz="quarter" idx="2"/>
          </p:nvPr>
        </p:nvSpPr>
        <p:spPr>
          <a:xfrm>
            <a:off x="457200" y="2362200"/>
            <a:ext cx="3657600" cy="3886200"/>
          </a:xfrm>
        </p:spPr>
        <p:txBody>
          <a:bodyPr/>
          <a:lstStyle>
            <a:lvl1pPr>
              <a:defRPr>
                <a:latin typeface="標楷體" panose="03000509000000000000" pitchFamily="65" charset="-120"/>
                <a:ea typeface="標楷體" panose="03000509000000000000" pitchFamily="65" charset="-120"/>
              </a:defRPr>
            </a:lvl1pPr>
            <a:lvl2pPr>
              <a:defRPr>
                <a:latin typeface="標楷體" panose="03000509000000000000" pitchFamily="65" charset="-120"/>
                <a:ea typeface="標楷體" panose="03000509000000000000" pitchFamily="65" charset="-120"/>
              </a:defRPr>
            </a:lvl2pPr>
            <a:lvl3pPr>
              <a:defRPr>
                <a:latin typeface="標楷體" panose="03000509000000000000" pitchFamily="65" charset="-120"/>
                <a:ea typeface="標楷體" panose="03000509000000000000" pitchFamily="65" charset="-120"/>
              </a:defRPr>
            </a:lvl3pPr>
            <a:lvl4pPr>
              <a:defRPr>
                <a:latin typeface="標楷體" panose="03000509000000000000" pitchFamily="65" charset="-120"/>
                <a:ea typeface="標楷體" panose="03000509000000000000" pitchFamily="65" charset="-120"/>
              </a:defRPr>
            </a:lvl4pPr>
            <a:lvl5pPr>
              <a:defRPr>
                <a:latin typeface="標楷體" panose="03000509000000000000" pitchFamily="65" charset="-120"/>
                <a:ea typeface="標楷體" panose="03000509000000000000" pitchFamily="65" charset="-12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
        <p:nvSpPr>
          <p:cNvPr id="13" name="內容版面配置區 12"/>
          <p:cNvSpPr>
            <a:spLocks noGrp="1"/>
          </p:cNvSpPr>
          <p:nvPr>
            <p:ph sz="quarter" idx="4"/>
          </p:nvPr>
        </p:nvSpPr>
        <p:spPr>
          <a:xfrm>
            <a:off x="4371975" y="2362200"/>
            <a:ext cx="3657600" cy="3886200"/>
          </a:xfrm>
        </p:spPr>
        <p:txBody>
          <a:bodyPr/>
          <a:lstStyle>
            <a:lvl1pPr>
              <a:defRPr>
                <a:latin typeface="標楷體" panose="03000509000000000000" pitchFamily="65" charset="-120"/>
                <a:ea typeface="標楷體" panose="03000509000000000000" pitchFamily="65" charset="-120"/>
              </a:defRPr>
            </a:lvl1pPr>
            <a:lvl2pPr>
              <a:defRPr>
                <a:latin typeface="標楷體" panose="03000509000000000000" pitchFamily="65" charset="-120"/>
                <a:ea typeface="標楷體" panose="03000509000000000000" pitchFamily="65" charset="-120"/>
              </a:defRPr>
            </a:lvl2pPr>
            <a:lvl3pPr>
              <a:defRPr>
                <a:latin typeface="標楷體" panose="03000509000000000000" pitchFamily="65" charset="-120"/>
                <a:ea typeface="標楷體" panose="03000509000000000000" pitchFamily="65" charset="-120"/>
              </a:defRPr>
            </a:lvl3pPr>
            <a:lvl4pPr>
              <a:defRPr>
                <a:latin typeface="標楷體" panose="03000509000000000000" pitchFamily="65" charset="-120"/>
                <a:ea typeface="標楷體" panose="03000509000000000000" pitchFamily="65" charset="-120"/>
              </a:defRPr>
            </a:lvl4pPr>
            <a:lvl5pPr>
              <a:defRPr>
                <a:latin typeface="標楷體" panose="03000509000000000000" pitchFamily="65" charset="-120"/>
                <a:ea typeface="標楷體" panose="03000509000000000000" pitchFamily="65" charset="-12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
        <p:nvSpPr>
          <p:cNvPr id="12" name="文字版面配置區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0">
                <a:solidFill>
                  <a:srgbClr val="FFFFFF"/>
                </a:solidFill>
                <a:latin typeface="標楷體" panose="03000509000000000000" pitchFamily="65" charset="-120"/>
                <a:ea typeface="標楷體" panose="03000509000000000000" pitchFamily="65" charset="-120"/>
              </a:defRPr>
            </a:lvl1pPr>
          </a:lstStyle>
          <a:p>
            <a:pPr lvl="0" eaLnBrk="1" latinLnBrk="0" hangingPunct="1"/>
            <a:r>
              <a:rPr kumimoji="0" lang="zh-TW" altLang="en-US" dirty="0"/>
              <a:t>按一下以編輯母片文字樣式</a:t>
            </a:r>
          </a:p>
        </p:txBody>
      </p:sp>
      <p:sp>
        <p:nvSpPr>
          <p:cNvPr id="14" name="文字版面配置區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0">
                <a:solidFill>
                  <a:srgbClr val="FFFFFF"/>
                </a:solidFill>
                <a:latin typeface="標楷體" panose="03000509000000000000" pitchFamily="65" charset="-120"/>
                <a:ea typeface="標楷體" panose="03000509000000000000" pitchFamily="65" charset="-120"/>
              </a:defRPr>
            </a:lvl1pPr>
          </a:lstStyle>
          <a:p>
            <a:pPr lvl="0" eaLnBrk="1" latinLnBrk="0" hangingPunct="1"/>
            <a:r>
              <a:rPr kumimoji="0" lang="zh-TW" altLang="en-US" dirty="0"/>
              <a:t>按一下以編輯母片文字樣式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b="0"/>
            </a:lvl1pPr>
          </a:lstStyle>
          <a:p>
            <a:r>
              <a:rPr kumimoji="0" lang="zh-TW" altLang="en-US" dirty="0"/>
              <a:t>按一下以編輯母片標題樣式</a:t>
            </a:r>
            <a:endParaRPr kumimoji="0" lang="en-US" dirty="0"/>
          </a:p>
        </p:txBody>
      </p:sp>
      <p:sp>
        <p:nvSpPr>
          <p:cNvPr id="7" name="投影片編號版面配置區 6"/>
          <p:cNvSpPr>
            <a:spLocks noGrp="1"/>
          </p:cNvSpPr>
          <p:nvPr>
            <p:ph type="sldNum" sz="quarter" idx="11"/>
          </p:nvPr>
        </p:nvSpPr>
        <p:spPr>
          <a:xfrm>
            <a:off x="8129016" y="5734050"/>
            <a:ext cx="609600" cy="521208"/>
          </a:xfrm>
          <a:prstGeom prst="rect">
            <a:avLst/>
          </a:prstGeom>
        </p:spPr>
        <p:txBody>
          <a:bodyPr rtlCol="0"/>
          <a:lstStyle/>
          <a:p>
            <a:fld id="{93BD6009-2A66-4F07-812F-9E9F9B397B69}" type="slidenum">
              <a:rPr lang="zh-TW" altLang="en-US" smtClean="0"/>
              <a:pPr/>
              <a:t>‹#›</a:t>
            </a:fld>
            <a:endParaRPr lang="zh-TW" altLang="en-US"/>
          </a:p>
        </p:txBody>
      </p:sp>
      <p:sp>
        <p:nvSpPr>
          <p:cNvPr id="8" name="頁尾版面配置區 7"/>
          <p:cNvSpPr>
            <a:spLocks noGrp="1"/>
          </p:cNvSpPr>
          <p:nvPr>
            <p:ph type="ftr" sz="quarter" idx="12"/>
          </p:nvPr>
        </p:nvSpPr>
        <p:spPr>
          <a:xfrm rot="5400000">
            <a:off x="6990186" y="3737240"/>
            <a:ext cx="3200400" cy="365760"/>
          </a:xfrm>
          <a:prstGeom prst="rect">
            <a:avLst/>
          </a:prstGeom>
        </p:spPr>
        <p:txBody>
          <a:bodyPr rtlCol="0"/>
          <a:lstStyle/>
          <a:p>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3" name="頁尾版面配置區 2"/>
          <p:cNvSpPr>
            <a:spLocks noGrp="1"/>
          </p:cNvSpPr>
          <p:nvPr>
            <p:ph type="ftr" sz="quarter" idx="11"/>
          </p:nvPr>
        </p:nvSpPr>
        <p:spPr>
          <a:xfrm rot="5400000">
            <a:off x="6990186" y="3737240"/>
            <a:ext cx="3200400" cy="365760"/>
          </a:xfrm>
          <a:prstGeom prst="rect">
            <a:avLst/>
          </a:prstGeom>
        </p:spPr>
        <p:txBody>
          <a:bodyPr/>
          <a:lstStyle/>
          <a:p>
            <a:endParaRPr lang="zh-TW" altLang="en-US"/>
          </a:p>
        </p:txBody>
      </p:sp>
      <p:sp>
        <p:nvSpPr>
          <p:cNvPr id="4" name="投影片編號版面配置區 3"/>
          <p:cNvSpPr>
            <a:spLocks noGrp="1"/>
          </p:cNvSpPr>
          <p:nvPr>
            <p:ph type="sldNum" sz="quarter" idx="12"/>
          </p:nvPr>
        </p:nvSpPr>
        <p:spPr>
          <a:xfrm>
            <a:off x="8129016" y="5734050"/>
            <a:ext cx="609600" cy="521208"/>
          </a:xfrm>
          <a:prstGeom prst="rect">
            <a:avLst/>
          </a:prstGeom>
        </p:spPr>
        <p:txBody>
          <a:bodyPr/>
          <a:lstStyle/>
          <a:p>
            <a:fld id="{93BD6009-2A66-4F07-812F-9E9F9B397B69}"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bg>
      <p:bgRef idx="1001">
        <a:schemeClr val="bg1"/>
      </p:bgRef>
    </p:bg>
    <p:spTree>
      <p:nvGrpSpPr>
        <p:cNvPr id="1" name=""/>
        <p:cNvGrpSpPr/>
        <p:nvPr/>
      </p:nvGrpSpPr>
      <p:grpSpPr>
        <a:xfrm>
          <a:off x="0" y="0"/>
          <a:ext cx="0" cy="0"/>
          <a:chOff x="0" y="0"/>
          <a:chExt cx="0" cy="0"/>
        </a:xfrm>
      </p:grpSpPr>
      <p:sp>
        <p:nvSpPr>
          <p:cNvPr id="10" name="直線接點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標題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zh-TW" altLang="en-US"/>
              <a:t>按一下以編輯母片標題樣式</a:t>
            </a:r>
            <a:endParaRPr kumimoji="0" lang="en-US"/>
          </a:p>
        </p:txBody>
      </p:sp>
      <p:sp>
        <p:nvSpPr>
          <p:cNvPr id="3" name="文字版面配置區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zh-TW" altLang="en-US"/>
              <a:t>按一下以編輯母片文字樣式</a:t>
            </a:r>
          </a:p>
        </p:txBody>
      </p:sp>
      <p:sp>
        <p:nvSpPr>
          <p:cNvPr id="8" name="直線接點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直線接點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直線接點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矩形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線接點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橢圓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內容版面配置區 17"/>
          <p:cNvSpPr>
            <a:spLocks noGrp="1"/>
          </p:cNvSpPr>
          <p:nvPr>
            <p:ph sz="quarter" idx="1"/>
          </p:nvPr>
        </p:nvSpPr>
        <p:spPr>
          <a:xfrm>
            <a:off x="304800" y="274320"/>
            <a:ext cx="5638800" cy="6327648"/>
          </a:xfrm>
        </p:spPr>
        <p:txBody>
          <a:bodyPr/>
          <a:lstStyle>
            <a:lvl1pPr>
              <a:defRPr>
                <a:latin typeface="標楷體" panose="03000509000000000000" pitchFamily="65" charset="-120"/>
                <a:ea typeface="標楷體" panose="03000509000000000000" pitchFamily="65" charset="-120"/>
              </a:defRPr>
            </a:lvl1pPr>
            <a:lvl2pPr>
              <a:defRPr>
                <a:latin typeface="標楷體" panose="03000509000000000000" pitchFamily="65" charset="-120"/>
                <a:ea typeface="標楷體" panose="03000509000000000000" pitchFamily="65" charset="-120"/>
              </a:defRPr>
            </a:lvl2pPr>
            <a:lvl3pPr>
              <a:defRPr>
                <a:latin typeface="標楷體" panose="03000509000000000000" pitchFamily="65" charset="-120"/>
                <a:ea typeface="標楷體" panose="03000509000000000000" pitchFamily="65" charset="-120"/>
              </a:defRPr>
            </a:lvl3pPr>
            <a:lvl4pPr>
              <a:defRPr>
                <a:latin typeface="標楷體" panose="03000509000000000000" pitchFamily="65" charset="-120"/>
                <a:ea typeface="標楷體" panose="03000509000000000000" pitchFamily="65" charset="-120"/>
              </a:defRPr>
            </a:lvl4pPr>
            <a:lvl5pPr>
              <a:defRPr>
                <a:latin typeface="標楷體" panose="03000509000000000000" pitchFamily="65" charset="-120"/>
                <a:ea typeface="標楷體" panose="03000509000000000000" pitchFamily="65" charset="-12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
        <p:nvSpPr>
          <p:cNvPr id="21" name="日期版面配置區 20"/>
          <p:cNvSpPr>
            <a:spLocks noGrp="1"/>
          </p:cNvSpPr>
          <p:nvPr>
            <p:ph type="dt" sz="half" idx="14"/>
          </p:nvPr>
        </p:nvSpPr>
        <p:spPr>
          <a:xfrm rot="5400000">
            <a:off x="7589520" y="1081851"/>
            <a:ext cx="2011680" cy="384048"/>
          </a:xfrm>
          <a:prstGeom prst="rect">
            <a:avLst/>
          </a:prstGeom>
        </p:spPr>
        <p:txBody>
          <a:bodyPr rtlCol="0"/>
          <a:lstStyle/>
          <a:p>
            <a:fld id="{2DAB0838-BF4F-407C-A6A6-1B3CDC37E013}" type="datetime1">
              <a:rPr lang="zh-TW" altLang="en-US" smtClean="0"/>
              <a:t>2021/5/19</a:t>
            </a:fld>
            <a:endParaRPr lang="zh-TW" altLang="en-US"/>
          </a:p>
        </p:txBody>
      </p:sp>
      <p:sp>
        <p:nvSpPr>
          <p:cNvPr id="22" name="投影片編號版面配置區 21"/>
          <p:cNvSpPr>
            <a:spLocks noGrp="1"/>
          </p:cNvSpPr>
          <p:nvPr>
            <p:ph type="sldNum" sz="quarter" idx="15"/>
          </p:nvPr>
        </p:nvSpPr>
        <p:spPr>
          <a:xfrm>
            <a:off x="8129016" y="5734050"/>
            <a:ext cx="609600" cy="521208"/>
          </a:xfrm>
          <a:prstGeom prst="rect">
            <a:avLst/>
          </a:prstGeom>
        </p:spPr>
        <p:txBody>
          <a:bodyPr rtlCol="0"/>
          <a:lstStyle/>
          <a:p>
            <a:fld id="{93BD6009-2A66-4F07-812F-9E9F9B397B69}" type="slidenum">
              <a:rPr lang="zh-TW" altLang="en-US" smtClean="0"/>
              <a:pPr/>
              <a:t>‹#›</a:t>
            </a:fld>
            <a:endParaRPr lang="zh-TW" altLang="en-US"/>
          </a:p>
        </p:txBody>
      </p:sp>
      <p:sp>
        <p:nvSpPr>
          <p:cNvPr id="23" name="頁尾版面配置區 22"/>
          <p:cNvSpPr>
            <a:spLocks noGrp="1"/>
          </p:cNvSpPr>
          <p:nvPr>
            <p:ph type="ftr" sz="quarter" idx="16"/>
          </p:nvPr>
        </p:nvSpPr>
        <p:spPr>
          <a:xfrm rot="5400000">
            <a:off x="6990186" y="3737240"/>
            <a:ext cx="3200400" cy="365760"/>
          </a:xfrm>
          <a:prstGeom prst="rect">
            <a:avLst/>
          </a:prstGeom>
        </p:spPr>
        <p:txBody>
          <a:bodyPr rtlCol="0"/>
          <a:lstStyle/>
          <a:p>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9" name="直線接點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橢圓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標題 1"/>
          <p:cNvSpPr>
            <a:spLocks noGrp="1"/>
          </p:cNvSpPr>
          <p:nvPr>
            <p:ph type="title"/>
          </p:nvPr>
        </p:nvSpPr>
        <p:spPr>
          <a:xfrm rot="5400000">
            <a:off x="3350133" y="3200400"/>
            <a:ext cx="6309360" cy="457200"/>
          </a:xfrm>
        </p:spPr>
        <p:txBody>
          <a:bodyPr anchor="b"/>
          <a:lstStyle>
            <a:lvl1pPr algn="l">
              <a:buNone/>
              <a:defRPr sz="2000" b="1"/>
            </a:lvl1pPr>
          </a:lstStyle>
          <a:p>
            <a:r>
              <a:rPr kumimoji="0" lang="zh-TW" altLang="en-US"/>
              <a:t>按一下以編輯母片標題樣式</a:t>
            </a:r>
            <a:endParaRPr kumimoji="0" lang="en-US"/>
          </a:p>
        </p:txBody>
      </p:sp>
      <p:sp>
        <p:nvSpPr>
          <p:cNvPr id="3" name="圖片版面配置區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zh-TW" altLang="en-US"/>
              <a:t>按一下圖示以新增圖片</a:t>
            </a:r>
            <a:endParaRPr kumimoji="0" lang="en-US" dirty="0"/>
          </a:p>
        </p:txBody>
      </p:sp>
      <p:sp>
        <p:nvSpPr>
          <p:cNvPr id="4" name="文字版面配置區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zh-TW" altLang="en-US"/>
              <a:t>按一下以編輯母片文字樣式</a:t>
            </a:r>
          </a:p>
        </p:txBody>
      </p:sp>
      <p:sp>
        <p:nvSpPr>
          <p:cNvPr id="10" name="直線接點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矩形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直線接點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直線接點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直線接點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日期版面配置區 16"/>
          <p:cNvSpPr>
            <a:spLocks noGrp="1"/>
          </p:cNvSpPr>
          <p:nvPr>
            <p:ph type="dt" sz="half" idx="10"/>
          </p:nvPr>
        </p:nvSpPr>
        <p:spPr>
          <a:xfrm rot="5400000">
            <a:off x="7589520" y="1081851"/>
            <a:ext cx="2011680" cy="384048"/>
          </a:xfrm>
          <a:prstGeom prst="rect">
            <a:avLst/>
          </a:prstGeom>
        </p:spPr>
        <p:txBody>
          <a:bodyPr rtlCol="0"/>
          <a:lstStyle/>
          <a:p>
            <a:fld id="{B0D89BC2-FD14-44D8-A12F-F0ED792A0BC1}" type="datetime1">
              <a:rPr lang="zh-TW" altLang="en-US" smtClean="0"/>
              <a:t>2021/5/19</a:t>
            </a:fld>
            <a:endParaRPr lang="zh-TW" altLang="en-US"/>
          </a:p>
        </p:txBody>
      </p:sp>
      <p:sp>
        <p:nvSpPr>
          <p:cNvPr id="18" name="投影片編號版面配置區 17"/>
          <p:cNvSpPr>
            <a:spLocks noGrp="1"/>
          </p:cNvSpPr>
          <p:nvPr>
            <p:ph type="sldNum" sz="quarter" idx="11"/>
          </p:nvPr>
        </p:nvSpPr>
        <p:spPr>
          <a:xfrm>
            <a:off x="8129016" y="5734050"/>
            <a:ext cx="609600" cy="521208"/>
          </a:xfrm>
          <a:prstGeom prst="rect">
            <a:avLst/>
          </a:prstGeom>
        </p:spPr>
        <p:txBody>
          <a:bodyPr rtlCol="0"/>
          <a:lstStyle/>
          <a:p>
            <a:fld id="{93BD6009-2A66-4F07-812F-9E9F9B397B69}" type="slidenum">
              <a:rPr lang="zh-TW" altLang="en-US" smtClean="0"/>
              <a:pPr/>
              <a:t>‹#›</a:t>
            </a:fld>
            <a:endParaRPr lang="zh-TW" altLang="en-US"/>
          </a:p>
        </p:txBody>
      </p:sp>
      <p:sp>
        <p:nvSpPr>
          <p:cNvPr id="21" name="頁尾版面配置區 20"/>
          <p:cNvSpPr>
            <a:spLocks noGrp="1"/>
          </p:cNvSpPr>
          <p:nvPr>
            <p:ph type="ftr" sz="quarter" idx="12"/>
          </p:nvPr>
        </p:nvSpPr>
        <p:spPr>
          <a:xfrm rot="5400000">
            <a:off x="6990186" y="3737240"/>
            <a:ext cx="3200400" cy="365760"/>
          </a:xfrm>
          <a:prstGeom prst="rect">
            <a:avLst/>
          </a:prstGeom>
        </p:spPr>
        <p:txBody>
          <a:bodyPr rtlCol="0"/>
          <a:lstStyle/>
          <a:p>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直線接點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標題版面配置區 21"/>
          <p:cNvSpPr>
            <a:spLocks noGrp="1"/>
          </p:cNvSpPr>
          <p:nvPr>
            <p:ph type="title"/>
          </p:nvPr>
        </p:nvSpPr>
        <p:spPr>
          <a:xfrm>
            <a:off x="457200" y="274638"/>
            <a:ext cx="7467600" cy="1143000"/>
          </a:xfrm>
          <a:prstGeom prst="rect">
            <a:avLst/>
          </a:prstGeom>
        </p:spPr>
        <p:txBody>
          <a:bodyPr vert="horz" anchor="b">
            <a:normAutofit/>
          </a:bodyPr>
          <a:lstStyle/>
          <a:p>
            <a:r>
              <a:rPr kumimoji="0" lang="zh-TW" altLang="en-US" dirty="0"/>
              <a:t>按一下以編輯母片標題樣式</a:t>
            </a:r>
            <a:endParaRPr kumimoji="0" lang="en-US" dirty="0"/>
          </a:p>
        </p:txBody>
      </p:sp>
      <p:sp>
        <p:nvSpPr>
          <p:cNvPr id="13" name="文字版面配置區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zh-TW" altLang="en-US" dirty="0"/>
              <a:t>按一下以編輯母片文字樣式</a:t>
            </a:r>
          </a:p>
          <a:p>
            <a:pPr lvl="1" eaLnBrk="1" latinLnBrk="0" hangingPunct="1"/>
            <a:r>
              <a:rPr kumimoji="0" lang="zh-TW" altLang="en-US" dirty="0"/>
              <a:t>第二層</a:t>
            </a:r>
          </a:p>
          <a:p>
            <a:pPr lvl="2" eaLnBrk="1" latinLnBrk="0" hangingPunct="1"/>
            <a:r>
              <a:rPr kumimoji="0" lang="zh-TW" altLang="en-US" dirty="0"/>
              <a:t>第三層</a:t>
            </a:r>
          </a:p>
          <a:p>
            <a:pPr lvl="3" eaLnBrk="1" latinLnBrk="0" hangingPunct="1"/>
            <a:r>
              <a:rPr kumimoji="0" lang="zh-TW" altLang="en-US" dirty="0"/>
              <a:t>第四層</a:t>
            </a:r>
          </a:p>
          <a:p>
            <a:pPr lvl="4" eaLnBrk="1" latinLnBrk="0" hangingPunct="1"/>
            <a:r>
              <a:rPr kumimoji="0" lang="zh-TW" altLang="en-US" dirty="0"/>
              <a:t>第五層</a:t>
            </a:r>
            <a:endParaRPr kumimoji="0" lang="en-US" dirty="0"/>
          </a:p>
        </p:txBody>
      </p:sp>
      <p:sp>
        <p:nvSpPr>
          <p:cNvPr id="7" name="直線接點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直線接點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線接點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cxnSp>
        <p:nvCxnSpPr>
          <p:cNvPr id="15" name="直線接點 14"/>
          <p:cNvCxnSpPr/>
          <p:nvPr userDrawn="1"/>
        </p:nvCxnSpPr>
        <p:spPr>
          <a:xfrm>
            <a:off x="214282" y="1500174"/>
            <a:ext cx="842968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直線接點 18"/>
          <p:cNvCxnSpPr/>
          <p:nvPr userDrawn="1"/>
        </p:nvCxnSpPr>
        <p:spPr>
          <a:xfrm>
            <a:off x="214282" y="1571612"/>
            <a:ext cx="8429684" cy="1588"/>
          </a:xfrm>
          <a:prstGeom prst="line">
            <a:avLst/>
          </a:prstGeom>
          <a:ln>
            <a:solidFill>
              <a:schemeClr val="accent1">
                <a:lumMod val="60000"/>
                <a:lumOff val="40000"/>
              </a:schemeClr>
            </a:solidFill>
          </a:ln>
          <a:effectLst>
            <a:glow rad="63500">
              <a:schemeClr val="accent3">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2" name="橢圓 11"/>
          <p:cNvSpPr/>
          <p:nvPr userDrawn="1"/>
        </p:nvSpPr>
        <p:spPr>
          <a:xfrm>
            <a:off x="8635396" y="628652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矩形 13"/>
          <p:cNvSpPr/>
          <p:nvPr userDrawn="1"/>
        </p:nvSpPr>
        <p:spPr>
          <a:xfrm>
            <a:off x="8394774" y="6290270"/>
            <a:ext cx="827584" cy="369332"/>
          </a:xfrm>
          <a:prstGeom prst="rect">
            <a:avLst/>
          </a:prstGeom>
        </p:spPr>
        <p:txBody>
          <a:bodyPr wrap="square">
            <a:spAutoFit/>
          </a:bodyPr>
          <a:lstStyle/>
          <a:p>
            <a:pPr algn="ctr"/>
            <a:fld id="{93BD6009-2A66-4F07-812F-9E9F9B397B69}" type="slidenum">
              <a:rPr lang="zh-TW" altLang="en-US" smtClean="0">
                <a:solidFill>
                  <a:schemeClr val="accent3">
                    <a:lumMod val="75000"/>
                  </a:schemeClr>
                </a:solidFill>
              </a:rPr>
              <a:pPr algn="ctr"/>
              <a:t>‹#›</a:t>
            </a:fld>
            <a:r>
              <a:rPr lang="en-US" altLang="zh-TW" dirty="0">
                <a:solidFill>
                  <a:schemeClr val="accent3">
                    <a:lumMod val="75000"/>
                  </a:schemeClr>
                </a:solidFill>
              </a:rPr>
              <a:t>/11</a:t>
            </a:r>
            <a:endParaRPr lang="zh-TW" altLang="en-US" dirty="0">
              <a:solidFill>
                <a:schemeClr val="accent3">
                  <a:lumMod val="75000"/>
                </a:schemeClr>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p:txStyles>
    <p:titleStyle>
      <a:lvl1pPr algn="l" rtl="0" eaLnBrk="1" latinLnBrk="0" hangingPunct="1">
        <a:spcBef>
          <a:spcPct val="0"/>
        </a:spcBef>
        <a:buNone/>
        <a:defRPr kumimoji="0" sz="3100" b="0" kern="1200" cap="none" baseline="0">
          <a:solidFill>
            <a:schemeClr val="tx2"/>
          </a:solidFill>
          <a:latin typeface="Calibri" panose="020F0502020204030204" pitchFamily="34" charset="0"/>
          <a:ea typeface="標楷體" pitchFamily="65" charset="-120"/>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Calibri" panose="020F0502020204030204" pitchFamily="34" charset="0"/>
          <a:ea typeface="+mn-ea"/>
          <a:cs typeface="Calibri" panose="020F0502020204030204" pitchFamily="34" charset="0"/>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Calibri" panose="020F0502020204030204" pitchFamily="34" charset="0"/>
          <a:ea typeface="+mn-ea"/>
          <a:cs typeface="Calibri" panose="020F0502020204030204" pitchFamily="34" charset="0"/>
        </a:defRPr>
      </a:lvl2pPr>
      <a:lvl3pPr marL="914400" indent="-182880" algn="l" rtl="0" eaLnBrk="1" latinLnBrk="0" hangingPunct="1">
        <a:spcBef>
          <a:spcPct val="20000"/>
        </a:spcBef>
        <a:buClr>
          <a:schemeClr val="accent1">
            <a:shade val="75000"/>
          </a:schemeClr>
        </a:buClr>
        <a:buSzPct val="60000"/>
        <a:buFont typeface="Wingdings"/>
        <a:buChar char=""/>
        <a:defRPr kumimoji="0" sz="1900" kern="1200">
          <a:solidFill>
            <a:schemeClr val="tx1"/>
          </a:solidFill>
          <a:latin typeface="Calibri" panose="020F0502020204030204" pitchFamily="34" charset="0"/>
          <a:ea typeface="+mn-ea"/>
          <a:cs typeface="Calibri" panose="020F0502020204030204" pitchFamily="34" charset="0"/>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Calibri" panose="020F0502020204030204" pitchFamily="34" charset="0"/>
          <a:ea typeface="+mn-ea"/>
          <a:cs typeface="Calibri" panose="020F0502020204030204" pitchFamily="34" charset="0"/>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Calibri" panose="020F0502020204030204" pitchFamily="34" charset="0"/>
          <a:ea typeface="+mn-ea"/>
          <a:cs typeface="Calibri" panose="020F0502020204030204" pitchFamily="34" charset="0"/>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mirlab.org/jan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en-US" altLang="zh-TW" sz="3600" cap="none" dirty="0">
                <a:cs typeface="Calibri" panose="020F0502020204030204" pitchFamily="34" charset="0"/>
              </a:rPr>
              <a:t>Derivative-Free Optimization:</a:t>
            </a:r>
            <a:br>
              <a:rPr lang="en-US" altLang="zh-TW" sz="3600" cap="none" dirty="0">
                <a:cs typeface="Calibri" panose="020F0502020204030204" pitchFamily="34" charset="0"/>
              </a:rPr>
            </a:br>
            <a:r>
              <a:rPr lang="en-US" altLang="zh-TW" sz="3600" cap="none" dirty="0">
                <a:cs typeface="Calibri" panose="020F0502020204030204" pitchFamily="34" charset="0"/>
              </a:rPr>
              <a:t>Genetic Algorithms</a:t>
            </a:r>
            <a:endParaRPr lang="zh-TW" altLang="en-US" dirty="0">
              <a:cs typeface="Calibri" panose="020F0502020204030204" pitchFamily="34" charset="0"/>
            </a:endParaRPr>
          </a:p>
        </p:txBody>
      </p:sp>
      <p:sp>
        <p:nvSpPr>
          <p:cNvPr id="3" name="副標題 2"/>
          <p:cNvSpPr>
            <a:spLocks noGrp="1"/>
          </p:cNvSpPr>
          <p:nvPr>
            <p:ph type="subTitle" idx="1"/>
          </p:nvPr>
        </p:nvSpPr>
        <p:spPr>
          <a:xfrm>
            <a:off x="2286000" y="3933056"/>
            <a:ext cx="6172200" cy="1944216"/>
          </a:xfrm>
        </p:spPr>
        <p:txBody>
          <a:bodyPr>
            <a:normAutofit/>
          </a:bodyPr>
          <a:lstStyle/>
          <a:p>
            <a:r>
              <a:rPr lang="en-US" altLang="zh-TW" dirty="0" err="1">
                <a:latin typeface="Arial" panose="020B0604020202020204" pitchFamily="34" charset="0"/>
              </a:rPr>
              <a:t>Jyh-Shing</a:t>
            </a:r>
            <a:r>
              <a:rPr lang="en-US" altLang="zh-TW" dirty="0">
                <a:latin typeface="Arial" panose="020B0604020202020204" pitchFamily="34" charset="0"/>
              </a:rPr>
              <a:t> Roger Jang (</a:t>
            </a:r>
            <a:r>
              <a:rPr lang="zh-TW" altLang="en-US">
                <a:latin typeface="Arial" panose="020B0604020202020204" pitchFamily="34" charset="0"/>
              </a:rPr>
              <a:t>張智星</a:t>
            </a:r>
            <a:r>
              <a:rPr lang="en-US" altLang="zh-TW">
                <a:latin typeface="Arial" panose="020B0604020202020204" pitchFamily="34" charset="0"/>
              </a:rPr>
              <a:t>)</a:t>
            </a:r>
            <a:endParaRPr lang="en-US" altLang="zh-TW" dirty="0">
              <a:latin typeface="Arial" panose="020B0604020202020204" pitchFamily="34" charset="0"/>
            </a:endParaRPr>
          </a:p>
          <a:p>
            <a:r>
              <a:rPr lang="en-US" altLang="zh-TW" dirty="0">
                <a:latin typeface="Arial" panose="020B0604020202020204" pitchFamily="34" charset="0"/>
              </a:rPr>
              <a:t>MIR Lab, CSIE Dept.</a:t>
            </a:r>
          </a:p>
          <a:p>
            <a:r>
              <a:rPr lang="en-US" altLang="zh-TW" dirty="0">
                <a:latin typeface="Arial" panose="020B0604020202020204" pitchFamily="34" charset="0"/>
              </a:rPr>
              <a:t>National Taiwan University</a:t>
            </a:r>
          </a:p>
          <a:p>
            <a:r>
              <a:rPr lang="en-US" altLang="zh-TW" i="1" dirty="0">
                <a:latin typeface="Arial" panose="020B0604020202020204" pitchFamily="34" charset="0"/>
                <a:hlinkClick r:id="rId2"/>
              </a:rPr>
              <a:t>http://mirlab.org/jang</a:t>
            </a:r>
            <a:r>
              <a:rPr lang="en-US" altLang="zh-TW" i="1" dirty="0">
                <a:latin typeface="Arial" panose="020B0604020202020204" pitchFamily="34" charset="0"/>
              </a:rPr>
              <a:t>  </a:t>
            </a:r>
            <a:endParaRPr lang="zh-TW" altLang="en-US" dirty="0">
              <a:latin typeface="Arial" panose="020B0604020202020204" pitchFamily="34" charset="0"/>
            </a:endParaRPr>
          </a:p>
          <a:p>
            <a:endParaRPr lang="zh-TW" altLang="en-US" dirty="0"/>
          </a:p>
        </p:txBody>
      </p:sp>
      <p:sp>
        <p:nvSpPr>
          <p:cNvPr id="4" name="日期版面配置區 3"/>
          <p:cNvSpPr>
            <a:spLocks noGrp="1"/>
          </p:cNvSpPr>
          <p:nvPr>
            <p:ph type="dt" sz="half" idx="4294967295"/>
          </p:nvPr>
        </p:nvSpPr>
        <p:spPr>
          <a:xfrm>
            <a:off x="4711804" y="5795972"/>
            <a:ext cx="1300356" cy="369332"/>
          </a:xfrm>
          <a:prstGeom prst="rect">
            <a:avLst/>
          </a:prstGeom>
        </p:spPr>
        <p:txBody>
          <a:bodyPr wrap="none">
            <a:spAutoFit/>
          </a:bodyPr>
          <a:lstStyle/>
          <a:p>
            <a:pPr algn="ctr"/>
            <a:fld id="{1B5DD0A4-5EC4-420C-89F5-FF49BBA59529}" type="datetime1">
              <a:rPr lang="zh-TW" altLang="en-US" smtClean="0"/>
              <a:pPr algn="ctr"/>
              <a:t>2021/5/19</a:t>
            </a:fld>
            <a:endParaRPr lang="zh-TW" altLang="en-US" dirty="0"/>
          </a:p>
        </p:txBody>
      </p:sp>
    </p:spTree>
    <p:extLst>
      <p:ext uri="{BB962C8B-B14F-4D97-AF65-F5344CB8AC3E}">
        <p14:creationId xmlns:p14="http://schemas.microsoft.com/office/powerpoint/2010/main" val="8614799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6332E461-230A-492D-81E3-8CB54571B8AB}"/>
              </a:ext>
            </a:extLst>
          </p:cNvPr>
          <p:cNvSpPr>
            <a:spLocks noGrp="1"/>
          </p:cNvSpPr>
          <p:nvPr>
            <p:ph sz="quarter" idx="1"/>
          </p:nvPr>
        </p:nvSpPr>
        <p:spPr/>
        <p:txBody>
          <a:bodyPr/>
          <a:lstStyle/>
          <a:p>
            <a:r>
              <a:rPr lang="en-US" altLang="zh-TW" dirty="0"/>
              <a:t>Strength</a:t>
            </a:r>
          </a:p>
          <a:p>
            <a:pPr lvl="1"/>
            <a:r>
              <a:rPr lang="en-US" altLang="zh-TW" dirty="0"/>
              <a:t>Simple concept which seems intuitive</a:t>
            </a:r>
          </a:p>
          <a:p>
            <a:pPr lvl="1"/>
            <a:r>
              <a:rPr lang="en-US" altLang="zh-TW" dirty="0"/>
              <a:t>Easy in implementation, with many variants</a:t>
            </a:r>
          </a:p>
          <a:p>
            <a:pPr lvl="1"/>
            <a:r>
              <a:rPr lang="en-US" altLang="zh-TW" dirty="0"/>
              <a:t>Inherent for parallel computing</a:t>
            </a:r>
          </a:p>
          <a:p>
            <a:r>
              <a:rPr lang="en-US" altLang="zh-TW" dirty="0"/>
              <a:t>Weakness</a:t>
            </a:r>
          </a:p>
          <a:p>
            <a:pPr lvl="1"/>
            <a:r>
              <a:rPr lang="en-US" altLang="zh-TW" dirty="0"/>
              <a:t>Hard to analyze</a:t>
            </a:r>
          </a:p>
          <a:p>
            <a:pPr lvl="1"/>
            <a:r>
              <a:rPr lang="en-US" altLang="zh-TW" dirty="0"/>
              <a:t>Slow when compared with derivative-based methods</a:t>
            </a:r>
          </a:p>
          <a:p>
            <a:pPr lvl="1"/>
            <a:r>
              <a:rPr lang="en-US" altLang="zh-TW" dirty="0"/>
              <a:t>No guarantee for global optimum</a:t>
            </a:r>
          </a:p>
          <a:p>
            <a:pPr lvl="1"/>
            <a:r>
              <a:rPr lang="en-US" altLang="zh-TW" dirty="0"/>
              <a:t>Success of GAs highly dependent on good encoding scheme</a:t>
            </a:r>
          </a:p>
          <a:p>
            <a:pPr lvl="1"/>
            <a:endParaRPr lang="en-US" altLang="zh-TW" dirty="0"/>
          </a:p>
          <a:p>
            <a:pPr lvl="1"/>
            <a:endParaRPr lang="zh-TW" altLang="en-US" dirty="0"/>
          </a:p>
        </p:txBody>
      </p:sp>
      <p:sp>
        <p:nvSpPr>
          <p:cNvPr id="3" name="標題 2">
            <a:extLst>
              <a:ext uri="{FF2B5EF4-FFF2-40B4-BE49-F238E27FC236}">
                <a16:creationId xmlns:a16="http://schemas.microsoft.com/office/drawing/2014/main" id="{FFEFD504-C3A2-46D7-ADFC-1E05A826FAA2}"/>
              </a:ext>
            </a:extLst>
          </p:cNvPr>
          <p:cNvSpPr>
            <a:spLocks noGrp="1"/>
          </p:cNvSpPr>
          <p:nvPr>
            <p:ph type="title"/>
          </p:nvPr>
        </p:nvSpPr>
        <p:spPr/>
        <p:txBody>
          <a:bodyPr/>
          <a:lstStyle/>
          <a:p>
            <a:r>
              <a:rPr lang="en-US" altLang="zh-TW" dirty="0"/>
              <a:t>Summary: Properties of GAs</a:t>
            </a:r>
            <a:endParaRPr lang="zh-TW" altLang="en-US" dirty="0"/>
          </a:p>
        </p:txBody>
      </p:sp>
      <p:sp>
        <p:nvSpPr>
          <p:cNvPr id="4" name="圓角矩形圖說文字 5">
            <a:extLst>
              <a:ext uri="{FF2B5EF4-FFF2-40B4-BE49-F238E27FC236}">
                <a16:creationId xmlns:a16="http://schemas.microsoft.com/office/drawing/2014/main" id="{0C738F08-994B-4C59-A56B-45DD6CFD58C6}"/>
              </a:ext>
            </a:extLst>
          </p:cNvPr>
          <p:cNvSpPr/>
          <p:nvPr/>
        </p:nvSpPr>
        <p:spPr>
          <a:xfrm>
            <a:off x="7812360" y="1844824"/>
            <a:ext cx="632211" cy="340519"/>
          </a:xfrm>
          <a:prstGeom prst="wedgeRoundRectCallout">
            <a:avLst>
              <a:gd name="adj1" fmla="val -40255"/>
              <a:gd name="adj2" fmla="val 1383"/>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sz="1400" dirty="0">
                <a:solidFill>
                  <a:schemeClr val="tx1"/>
                </a:solidFill>
                <a:latin typeface="Arial" panose="020B0604020202020204" pitchFamily="34" charset="0"/>
                <a:ea typeface="標楷體" panose="03000509000000000000" pitchFamily="65" charset="-120"/>
                <a:cs typeface="Arial" panose="020B0604020202020204" pitchFamily="34" charset="0"/>
                <a:sym typeface="Wingdings" panose="05000000000000000000" pitchFamily="2" charset="2"/>
              </a:rPr>
              <a:t>Quiz!</a:t>
            </a:r>
            <a:endParaRPr lang="zh-TW" altLang="en-US" sz="1400" dirty="0">
              <a:solidFill>
                <a:schemeClr val="tx1"/>
              </a:solidFill>
              <a:latin typeface="Arial" panose="020B0604020202020204" pitchFamily="34" charset="0"/>
              <a:ea typeface="標楷體" panose="03000509000000000000" pitchFamily="65" charset="-120"/>
              <a:cs typeface="Arial" panose="020B0604020202020204" pitchFamily="34" charset="0"/>
            </a:endParaRPr>
          </a:p>
        </p:txBody>
      </p:sp>
    </p:spTree>
    <p:extLst>
      <p:ext uri="{BB962C8B-B14F-4D97-AF65-F5344CB8AC3E}">
        <p14:creationId xmlns:p14="http://schemas.microsoft.com/office/powerpoint/2010/main" val="3024041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AC178ABE-3066-4DAD-AA06-48D1241B0906}"/>
              </a:ext>
            </a:extLst>
          </p:cNvPr>
          <p:cNvSpPr>
            <a:spLocks noGrp="1"/>
          </p:cNvSpPr>
          <p:nvPr>
            <p:ph sz="quarter" idx="1"/>
          </p:nvPr>
        </p:nvSpPr>
        <p:spPr/>
        <p:txBody>
          <a:bodyPr>
            <a:normAutofit/>
          </a:bodyPr>
          <a:lstStyle/>
          <a:p>
            <a:r>
              <a:rPr lang="zh-TW" altLang="en-US" dirty="0"/>
              <a:t>有一位著名漂亮的女舞蹈家給大文豪蕭伯納寫了一封熱情洋溢的情書，言詞多在誇獎自己的美貌，想以此誘惑蕭伯納並獲得他的青睞。</a:t>
            </a:r>
          </a:p>
          <a:p>
            <a:r>
              <a:rPr lang="zh-TW" altLang="en-US" dirty="0"/>
              <a:t>她在信中反覆暗示，他倆天生美貌與智慧並存，適合在一起，她甚至毫不害羞地說，如果他倆能結婚，那將對優生是件好事：「將來，生個孩子能具有你那樣的智慧和我這樣的外貌，該有多麼美妙！」</a:t>
            </a:r>
          </a:p>
          <a:p>
            <a:r>
              <a:rPr lang="zh-TW" altLang="en-US" dirty="0"/>
              <a:t>蕭伯納在回信中表示不能接受這番好意。他說：「那個孩子如果只有我這樣的外貌和你那樣的智慧，就糟透了！」文學家的拒絕，幽默且充滿諷刺。</a:t>
            </a:r>
          </a:p>
        </p:txBody>
      </p:sp>
      <p:sp>
        <p:nvSpPr>
          <p:cNvPr id="3" name="標題 2">
            <a:extLst>
              <a:ext uri="{FF2B5EF4-FFF2-40B4-BE49-F238E27FC236}">
                <a16:creationId xmlns:a16="http://schemas.microsoft.com/office/drawing/2014/main" id="{1391A84C-7D51-4982-95E4-CDC21157888B}"/>
              </a:ext>
            </a:extLst>
          </p:cNvPr>
          <p:cNvSpPr>
            <a:spLocks noGrp="1"/>
          </p:cNvSpPr>
          <p:nvPr>
            <p:ph type="title"/>
          </p:nvPr>
        </p:nvSpPr>
        <p:spPr/>
        <p:txBody>
          <a:bodyPr/>
          <a:lstStyle/>
          <a:p>
            <a:r>
              <a:rPr lang="zh-TW" altLang="en-US" dirty="0"/>
              <a:t>大文豪的智慧</a:t>
            </a:r>
          </a:p>
        </p:txBody>
      </p:sp>
    </p:spTree>
    <p:extLst>
      <p:ext uri="{BB962C8B-B14F-4D97-AF65-F5344CB8AC3E}">
        <p14:creationId xmlns:p14="http://schemas.microsoft.com/office/powerpoint/2010/main" val="2089862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內容版面配置區 3">
            <a:extLst>
              <a:ext uri="{FF2B5EF4-FFF2-40B4-BE49-F238E27FC236}">
                <a16:creationId xmlns:a16="http://schemas.microsoft.com/office/drawing/2014/main" id="{87073DDB-D0EC-4AE2-ADFD-113DB632C6B3}"/>
              </a:ext>
            </a:extLst>
          </p:cNvPr>
          <p:cNvSpPr>
            <a:spLocks noGrp="1"/>
          </p:cNvSpPr>
          <p:nvPr>
            <p:ph sz="quarter" idx="1"/>
          </p:nvPr>
        </p:nvSpPr>
        <p:spPr/>
        <p:txBody>
          <a:bodyPr/>
          <a:lstStyle/>
          <a:p>
            <a:r>
              <a:rPr lang="en-US" altLang="zh-TW" dirty="0"/>
              <a:t>Introduction</a:t>
            </a:r>
          </a:p>
          <a:p>
            <a:r>
              <a:rPr lang="en-US" altLang="zh-TW" dirty="0"/>
              <a:t>Basic concept of genetic algorithms (GA)</a:t>
            </a:r>
          </a:p>
          <a:p>
            <a:r>
              <a:rPr lang="en-US" altLang="zh-TW" dirty="0"/>
              <a:t>Examples</a:t>
            </a:r>
          </a:p>
          <a:p>
            <a:r>
              <a:rPr lang="en-US" altLang="zh-TW" dirty="0"/>
              <a:t>Summary</a:t>
            </a:r>
            <a:endParaRPr lang="zh-TW" altLang="en-US" dirty="0"/>
          </a:p>
        </p:txBody>
      </p:sp>
      <p:sp>
        <p:nvSpPr>
          <p:cNvPr id="2" name="標題 1"/>
          <p:cNvSpPr>
            <a:spLocks noGrp="1"/>
          </p:cNvSpPr>
          <p:nvPr>
            <p:ph type="title"/>
          </p:nvPr>
        </p:nvSpPr>
        <p:spPr/>
        <p:txBody>
          <a:bodyPr/>
          <a:lstStyle/>
          <a:p>
            <a:r>
              <a:rPr lang="en-US" altLang="zh-TW" dirty="0"/>
              <a:t>Outline</a:t>
            </a:r>
            <a:endParaRPr lang="zh-TW"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圖片 9">
            <a:extLst>
              <a:ext uri="{FF2B5EF4-FFF2-40B4-BE49-F238E27FC236}">
                <a16:creationId xmlns:a16="http://schemas.microsoft.com/office/drawing/2014/main" id="{57EAC7DF-D2BB-45F3-ABAD-D28939396F2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56666" y="2276872"/>
            <a:ext cx="1143526" cy="1375280"/>
          </a:xfrm>
          <a:prstGeom prst="rect">
            <a:avLst/>
          </a:prstGeom>
        </p:spPr>
      </p:pic>
      <p:sp>
        <p:nvSpPr>
          <p:cNvPr id="5" name="內容版面配置區 4"/>
          <p:cNvSpPr>
            <a:spLocks noGrp="1"/>
          </p:cNvSpPr>
          <p:nvPr>
            <p:ph sz="quarter" idx="1"/>
          </p:nvPr>
        </p:nvSpPr>
        <p:spPr/>
        <p:txBody>
          <a:bodyPr/>
          <a:lstStyle/>
          <a:p>
            <a:r>
              <a:rPr lang="en-US" altLang="zh-TW" dirty="0"/>
              <a:t>Look at what revolution brings us?</a:t>
            </a:r>
          </a:p>
          <a:p>
            <a:pPr lvl="1"/>
            <a:endParaRPr lang="en-US" altLang="zh-TW" dirty="0"/>
          </a:p>
          <a:p>
            <a:pPr lvl="1"/>
            <a:endParaRPr lang="en-US" altLang="zh-TW" dirty="0"/>
          </a:p>
          <a:p>
            <a:pPr lvl="1"/>
            <a:endParaRPr lang="en-US" altLang="zh-TW" dirty="0"/>
          </a:p>
          <a:p>
            <a:pPr lvl="1"/>
            <a:endParaRPr lang="en-US" altLang="zh-TW" dirty="0"/>
          </a:p>
          <a:p>
            <a:pPr marL="365760" lvl="1" indent="0">
              <a:buNone/>
            </a:pPr>
            <a:endParaRPr lang="en-US" altLang="zh-TW" dirty="0"/>
          </a:p>
          <a:p>
            <a:r>
              <a:rPr lang="en-US" altLang="zh-TW" dirty="0"/>
              <a:t>Can we emulate the evolutionary process with today’s fast computers?</a:t>
            </a:r>
          </a:p>
          <a:p>
            <a:pPr lvl="1"/>
            <a:endParaRPr lang="en-US" altLang="zh-TW" dirty="0"/>
          </a:p>
        </p:txBody>
      </p:sp>
      <p:sp>
        <p:nvSpPr>
          <p:cNvPr id="2" name="標題 1"/>
          <p:cNvSpPr>
            <a:spLocks noGrp="1"/>
          </p:cNvSpPr>
          <p:nvPr>
            <p:ph type="title"/>
          </p:nvPr>
        </p:nvSpPr>
        <p:spPr/>
        <p:txBody>
          <a:bodyPr/>
          <a:lstStyle/>
          <a:p>
            <a:r>
              <a:rPr lang="en-US" altLang="zh-TW" dirty="0"/>
              <a:t>Motivation behind Genetic Algorithms</a:t>
            </a:r>
            <a:endParaRPr lang="zh-TW" altLang="en-US" dirty="0"/>
          </a:p>
        </p:txBody>
      </p:sp>
      <p:pic>
        <p:nvPicPr>
          <p:cNvPr id="4" name="Picture 4">
            <a:extLst>
              <a:ext uri="{FF2B5EF4-FFF2-40B4-BE49-F238E27FC236}">
                <a16:creationId xmlns:a16="http://schemas.microsoft.com/office/drawing/2014/main" id="{F29A6F03-0E90-4C03-8A8A-4EA1E807A3D7}"/>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5085184"/>
            <a:ext cx="1265238" cy="127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a:extLst>
              <a:ext uri="{FF2B5EF4-FFF2-40B4-BE49-F238E27FC236}">
                <a16:creationId xmlns:a16="http://schemas.microsoft.com/office/drawing/2014/main" id="{72FA8707-CDA6-4EAE-B697-B8D9AEFA1B5C}"/>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3848" y="5325495"/>
            <a:ext cx="4457700" cy="860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圖片 6">
            <a:extLst>
              <a:ext uri="{FF2B5EF4-FFF2-40B4-BE49-F238E27FC236}">
                <a16:creationId xmlns:a16="http://schemas.microsoft.com/office/drawing/2014/main" id="{2E6C3C92-AEAF-458F-B0D2-24DAB7B1A0AC}"/>
              </a:ext>
            </a:extLst>
          </p:cNvPr>
          <p:cNvPicPr>
            <a:picLocks noChangeAspect="1"/>
          </p:cNvPicPr>
          <p:nvPr/>
        </p:nvPicPr>
        <p:blipFill>
          <a:blip r:embed="rId5"/>
          <a:stretch>
            <a:fillRect/>
          </a:stretch>
        </p:blipFill>
        <p:spPr>
          <a:xfrm>
            <a:off x="1691680" y="2204863"/>
            <a:ext cx="1903686" cy="1889079"/>
          </a:xfrm>
          <a:prstGeom prst="rect">
            <a:avLst/>
          </a:prstGeom>
        </p:spPr>
      </p:pic>
      <p:sp>
        <p:nvSpPr>
          <p:cNvPr id="8" name="圓角矩形圖說文字 5">
            <a:extLst>
              <a:ext uri="{FF2B5EF4-FFF2-40B4-BE49-F238E27FC236}">
                <a16:creationId xmlns:a16="http://schemas.microsoft.com/office/drawing/2014/main" id="{D81D9A4C-589D-45A0-A1CA-32C080D05FFE}"/>
              </a:ext>
            </a:extLst>
          </p:cNvPr>
          <p:cNvSpPr/>
          <p:nvPr/>
        </p:nvSpPr>
        <p:spPr>
          <a:xfrm>
            <a:off x="4860032" y="3664545"/>
            <a:ext cx="1903686" cy="340519"/>
          </a:xfrm>
          <a:prstGeom prst="wedgeRoundRectCallout">
            <a:avLst>
              <a:gd name="adj1" fmla="val -40125"/>
              <a:gd name="adj2" fmla="val -8889"/>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sz="1400" dirty="0">
                <a:solidFill>
                  <a:schemeClr val="tx1"/>
                </a:solidFill>
                <a:latin typeface="Arial" panose="020B0604020202020204" pitchFamily="34" charset="0"/>
                <a:ea typeface="標楷體" panose="03000509000000000000" pitchFamily="65" charset="-120"/>
                <a:cs typeface="Arial" panose="020B0604020202020204" pitchFamily="34" charset="0"/>
                <a:sym typeface="Wingdings" panose="05000000000000000000" pitchFamily="2" charset="2"/>
              </a:rPr>
              <a:t>Learning &amp; reasoning</a:t>
            </a:r>
            <a:endParaRPr lang="zh-TW" altLang="en-US" sz="1400" dirty="0">
              <a:solidFill>
                <a:schemeClr val="tx1"/>
              </a:solidFill>
              <a:latin typeface="Arial" panose="020B0604020202020204" pitchFamily="34" charset="0"/>
              <a:ea typeface="標楷體" panose="03000509000000000000" pitchFamily="65" charset="-120"/>
              <a:cs typeface="Arial" panose="020B0604020202020204" pitchFamily="34" charset="0"/>
            </a:endParaRPr>
          </a:p>
        </p:txBody>
      </p:sp>
      <p:sp>
        <p:nvSpPr>
          <p:cNvPr id="11" name="文字方塊 10">
            <a:extLst>
              <a:ext uri="{FF2B5EF4-FFF2-40B4-BE49-F238E27FC236}">
                <a16:creationId xmlns:a16="http://schemas.microsoft.com/office/drawing/2014/main" id="{65552169-1296-4329-BFF3-8290E6C961B3}"/>
              </a:ext>
            </a:extLst>
          </p:cNvPr>
          <p:cNvSpPr txBox="1"/>
          <p:nvPr/>
        </p:nvSpPr>
        <p:spPr>
          <a:xfrm>
            <a:off x="3999280" y="2420888"/>
            <a:ext cx="644728" cy="1200329"/>
          </a:xfrm>
          <a:prstGeom prst="rect">
            <a:avLst/>
          </a:prstGeom>
          <a:noFill/>
        </p:spPr>
        <p:txBody>
          <a:bodyPr wrap="none" rtlCol="0">
            <a:spAutoFit/>
          </a:bodyPr>
          <a:lstStyle/>
          <a:p>
            <a:r>
              <a:rPr lang="en-US" altLang="zh-TW" sz="7200" dirty="0"/>
              <a:t>+</a:t>
            </a:r>
            <a:endParaRPr lang="zh-TW" altLang="en-US" sz="7200" dirty="0"/>
          </a:p>
        </p:txBody>
      </p:sp>
    </p:spTree>
    <p:extLst>
      <p:ext uri="{BB962C8B-B14F-4D97-AF65-F5344CB8AC3E}">
        <p14:creationId xmlns:p14="http://schemas.microsoft.com/office/powerpoint/2010/main" val="1646157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內容版面配置區 4"/>
          <p:cNvSpPr>
            <a:spLocks noGrp="1"/>
          </p:cNvSpPr>
          <p:nvPr>
            <p:ph sz="quarter" idx="1"/>
          </p:nvPr>
        </p:nvSpPr>
        <p:spPr>
          <a:xfrm>
            <a:off x="457200" y="1714488"/>
            <a:ext cx="7467600" cy="4759464"/>
          </a:xfrm>
        </p:spPr>
        <p:txBody>
          <a:bodyPr>
            <a:normAutofit fontScale="92500"/>
          </a:bodyPr>
          <a:lstStyle/>
          <a:p>
            <a:r>
              <a:rPr lang="en-US" altLang="zh-TW" dirty="0"/>
              <a:t>Fitness function</a:t>
            </a:r>
          </a:p>
          <a:p>
            <a:pPr lvl="1"/>
            <a:r>
              <a:rPr lang="en-US" altLang="zh-TW" dirty="0"/>
              <a:t>Objective function to be maximized</a:t>
            </a:r>
          </a:p>
          <a:p>
            <a:r>
              <a:rPr lang="en-US" altLang="zh-TW" dirty="0"/>
              <a:t>Population</a:t>
            </a:r>
          </a:p>
          <a:p>
            <a:pPr lvl="1"/>
            <a:r>
              <a:rPr lang="en-US" altLang="zh-TW" dirty="0"/>
              <a:t>Samples within the parameter space</a:t>
            </a:r>
          </a:p>
          <a:p>
            <a:r>
              <a:rPr lang="en-US" altLang="zh-TW" dirty="0"/>
              <a:t>Encoding scheme</a:t>
            </a:r>
          </a:p>
          <a:p>
            <a:pPr lvl="1"/>
            <a:r>
              <a:rPr lang="en-US" altLang="zh-TW" dirty="0"/>
              <a:t>How to encode a sample in the parameter space into a binary string</a:t>
            </a:r>
          </a:p>
          <a:p>
            <a:r>
              <a:rPr lang="en-US" altLang="zh-TW" dirty="0"/>
              <a:t>Selection</a:t>
            </a:r>
          </a:p>
          <a:p>
            <a:pPr lvl="1"/>
            <a:r>
              <a:rPr lang="en-US" altLang="zh-TW" dirty="0"/>
              <a:t>How to select the best individuals</a:t>
            </a:r>
          </a:p>
          <a:p>
            <a:r>
              <a:rPr lang="en-US" altLang="zh-TW" dirty="0"/>
              <a:t>Crossover &amp; mutation</a:t>
            </a:r>
          </a:p>
          <a:p>
            <a:pPr lvl="1"/>
            <a:r>
              <a:rPr lang="en-US" altLang="zh-TW" dirty="0"/>
              <a:t>How to generate the next population for exploration</a:t>
            </a:r>
          </a:p>
          <a:p>
            <a:r>
              <a:rPr lang="en-US" altLang="zh-TW" dirty="0"/>
              <a:t>Elitism</a:t>
            </a:r>
          </a:p>
          <a:p>
            <a:pPr lvl="1"/>
            <a:r>
              <a:rPr lang="en-US" altLang="zh-TW" dirty="0"/>
              <a:t>Always keep the best several samples for the next generation</a:t>
            </a:r>
          </a:p>
          <a:p>
            <a:pPr lvl="1"/>
            <a:endParaRPr lang="en-US" altLang="zh-TW" dirty="0"/>
          </a:p>
        </p:txBody>
      </p:sp>
      <p:sp>
        <p:nvSpPr>
          <p:cNvPr id="2" name="標題 1"/>
          <p:cNvSpPr>
            <a:spLocks noGrp="1"/>
          </p:cNvSpPr>
          <p:nvPr>
            <p:ph type="title"/>
          </p:nvPr>
        </p:nvSpPr>
        <p:spPr/>
        <p:txBody>
          <a:bodyPr/>
          <a:lstStyle/>
          <a:p>
            <a:r>
              <a:rPr lang="en-US" altLang="zh-TW" dirty="0"/>
              <a:t>Terminology in Genetic Algorithms</a:t>
            </a:r>
            <a:endParaRPr lang="zh-TW" altLang="en-US" dirty="0"/>
          </a:p>
        </p:txBody>
      </p:sp>
    </p:spTree>
    <p:extLst>
      <p:ext uri="{BB962C8B-B14F-4D97-AF65-F5344CB8AC3E}">
        <p14:creationId xmlns:p14="http://schemas.microsoft.com/office/powerpoint/2010/main" val="2542932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內容版面配置區 41">
            <a:extLst>
              <a:ext uri="{FF2B5EF4-FFF2-40B4-BE49-F238E27FC236}">
                <a16:creationId xmlns:a16="http://schemas.microsoft.com/office/drawing/2014/main" id="{0A6CC9D7-7AFE-4B0F-B417-6721FDB4E1CF}"/>
              </a:ext>
            </a:extLst>
          </p:cNvPr>
          <p:cNvSpPr>
            <a:spLocks noGrp="1"/>
          </p:cNvSpPr>
          <p:nvPr>
            <p:ph sz="quarter" idx="1"/>
          </p:nvPr>
        </p:nvSpPr>
        <p:spPr/>
        <p:txBody>
          <a:bodyPr/>
          <a:lstStyle/>
          <a:p>
            <a:r>
              <a:rPr lang="en-US" altLang="zh-TW" dirty="0"/>
              <a:t>Binary encoding</a:t>
            </a:r>
          </a:p>
          <a:p>
            <a:endParaRPr lang="en-US" altLang="zh-TW" dirty="0"/>
          </a:p>
          <a:p>
            <a:endParaRPr lang="en-US" altLang="zh-TW" dirty="0"/>
          </a:p>
          <a:p>
            <a:r>
              <a:rPr lang="en-US" altLang="zh-TW" dirty="0"/>
              <a:t>Crossover</a:t>
            </a:r>
          </a:p>
          <a:p>
            <a:endParaRPr lang="en-US" altLang="zh-TW" dirty="0"/>
          </a:p>
          <a:p>
            <a:endParaRPr lang="en-US" altLang="zh-TW" dirty="0"/>
          </a:p>
          <a:p>
            <a:endParaRPr lang="en-US" altLang="zh-TW" dirty="0"/>
          </a:p>
          <a:p>
            <a:r>
              <a:rPr lang="en-US" altLang="zh-TW" dirty="0"/>
              <a:t>Mutation</a:t>
            </a:r>
            <a:endParaRPr lang="zh-TW" altLang="en-US" dirty="0"/>
          </a:p>
        </p:txBody>
      </p:sp>
      <p:sp>
        <p:nvSpPr>
          <p:cNvPr id="2" name="標題 1"/>
          <p:cNvSpPr>
            <a:spLocks noGrp="1"/>
          </p:cNvSpPr>
          <p:nvPr>
            <p:ph type="title"/>
          </p:nvPr>
        </p:nvSpPr>
        <p:spPr/>
        <p:txBody>
          <a:bodyPr/>
          <a:lstStyle/>
          <a:p>
            <a:r>
              <a:rPr lang="en-US" altLang="zh-TW" dirty="0"/>
              <a:t>Encoding, Crossover, and Mutation</a:t>
            </a:r>
            <a:endParaRPr lang="zh-TW" altLang="en-US" dirty="0"/>
          </a:p>
        </p:txBody>
      </p:sp>
      <p:sp>
        <p:nvSpPr>
          <p:cNvPr id="8" name="Rectangle 4">
            <a:extLst>
              <a:ext uri="{FF2B5EF4-FFF2-40B4-BE49-F238E27FC236}">
                <a16:creationId xmlns:a16="http://schemas.microsoft.com/office/drawing/2014/main" id="{275DAEB1-EE86-40BB-8FC0-690546B38809}"/>
              </a:ext>
            </a:extLst>
          </p:cNvPr>
          <p:cNvSpPr>
            <a:spLocks noChangeArrowheads="1"/>
          </p:cNvSpPr>
          <p:nvPr/>
        </p:nvSpPr>
        <p:spPr bwMode="auto">
          <a:xfrm>
            <a:off x="1233488" y="2441575"/>
            <a:ext cx="5718232" cy="462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lgn="r">
              <a:defRPr kumimoji="1" sz="2400">
                <a:solidFill>
                  <a:srgbClr val="FF92FB"/>
                </a:solidFill>
                <a:latin typeface="Arial" panose="020B0604020202020204" pitchFamily="34" charset="0"/>
                <a:ea typeface="新細明體" panose="02020500000000000000" pitchFamily="18" charset="-120"/>
              </a:defRPr>
            </a:lvl1pPr>
            <a:lvl2pPr marL="742950" indent="-285750" algn="r">
              <a:defRPr kumimoji="1" sz="2400">
                <a:solidFill>
                  <a:srgbClr val="FF92FB"/>
                </a:solidFill>
                <a:latin typeface="Arial" panose="020B0604020202020204" pitchFamily="34" charset="0"/>
                <a:ea typeface="新細明體" panose="02020500000000000000" pitchFamily="18" charset="-120"/>
              </a:defRPr>
            </a:lvl2pPr>
            <a:lvl3pPr marL="1143000" indent="-228600" algn="r">
              <a:defRPr kumimoji="1" sz="2400">
                <a:solidFill>
                  <a:srgbClr val="FF92FB"/>
                </a:solidFill>
                <a:latin typeface="Arial" panose="020B0604020202020204" pitchFamily="34" charset="0"/>
                <a:ea typeface="新細明體" panose="02020500000000000000" pitchFamily="18" charset="-120"/>
              </a:defRPr>
            </a:lvl3pPr>
            <a:lvl4pPr marL="1600200" indent="-228600" algn="r">
              <a:defRPr kumimoji="1" sz="2400">
                <a:solidFill>
                  <a:srgbClr val="FF92FB"/>
                </a:solidFill>
                <a:latin typeface="Arial" panose="020B0604020202020204" pitchFamily="34" charset="0"/>
                <a:ea typeface="新細明體" panose="02020500000000000000" pitchFamily="18" charset="-120"/>
              </a:defRPr>
            </a:lvl4pPr>
            <a:lvl5pPr marL="2057400" indent="-228600" algn="r">
              <a:defRPr kumimoji="1" sz="2400">
                <a:solidFill>
                  <a:srgbClr val="FF92FB"/>
                </a:solidFill>
                <a:latin typeface="Arial" panose="020B0604020202020204" pitchFamily="34" charset="0"/>
                <a:ea typeface="新細明體" panose="02020500000000000000" pitchFamily="18" charset="-120"/>
              </a:defRPr>
            </a:lvl5pPr>
            <a:lvl6pPr marL="25146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6pPr>
            <a:lvl7pPr marL="29718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7pPr>
            <a:lvl8pPr marL="34290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8pPr>
            <a:lvl9pPr marL="38862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9pPr>
          </a:lstStyle>
          <a:p>
            <a:pPr algn="l"/>
            <a:r>
              <a:rPr lang="en-US" altLang="zh-TW" dirty="0">
                <a:solidFill>
                  <a:srgbClr val="7030A0"/>
                </a:solidFill>
              </a:rPr>
              <a:t>(11, 6, 9)                       1011  0110  1001</a:t>
            </a:r>
          </a:p>
        </p:txBody>
      </p:sp>
      <p:sp>
        <p:nvSpPr>
          <p:cNvPr id="9" name="AutoShape 5">
            <a:extLst>
              <a:ext uri="{FF2B5EF4-FFF2-40B4-BE49-F238E27FC236}">
                <a16:creationId xmlns:a16="http://schemas.microsoft.com/office/drawing/2014/main" id="{947F5D13-F637-4C26-A92C-B4C6559E2C25}"/>
              </a:ext>
            </a:extLst>
          </p:cNvPr>
          <p:cNvSpPr>
            <a:spLocks noChangeArrowheads="1"/>
          </p:cNvSpPr>
          <p:nvPr/>
        </p:nvSpPr>
        <p:spPr bwMode="auto">
          <a:xfrm>
            <a:off x="2749550" y="2520950"/>
            <a:ext cx="1435100" cy="292100"/>
          </a:xfrm>
          <a:prstGeom prst="rightArrow">
            <a:avLst>
              <a:gd name="adj1" fmla="val 50000"/>
              <a:gd name="adj2" fmla="val 245675"/>
            </a:avLst>
          </a:prstGeom>
          <a:solidFill>
            <a:srgbClr val="0070C0"/>
          </a:solidFill>
          <a:ln w="12700">
            <a:solidFill>
              <a:srgbClr val="C8FEC8"/>
            </a:solidFill>
            <a:miter lim="800000"/>
            <a:headEnd/>
            <a:tailEnd/>
          </a:ln>
          <a:effectLst/>
        </p:spPr>
        <p:txBody>
          <a:bodyPr wrap="none" anchor="ctr"/>
          <a:lstStyle>
            <a:lvl1pPr algn="r">
              <a:defRPr kumimoji="1" sz="2400">
                <a:solidFill>
                  <a:srgbClr val="FF92FB"/>
                </a:solidFill>
                <a:latin typeface="Arial" panose="020B0604020202020204" pitchFamily="34" charset="0"/>
                <a:ea typeface="新細明體" panose="02020500000000000000" pitchFamily="18" charset="-120"/>
              </a:defRPr>
            </a:lvl1pPr>
            <a:lvl2pPr marL="742950" indent="-285750" algn="r">
              <a:defRPr kumimoji="1" sz="2400">
                <a:solidFill>
                  <a:srgbClr val="FF92FB"/>
                </a:solidFill>
                <a:latin typeface="Arial" panose="020B0604020202020204" pitchFamily="34" charset="0"/>
                <a:ea typeface="新細明體" panose="02020500000000000000" pitchFamily="18" charset="-120"/>
              </a:defRPr>
            </a:lvl2pPr>
            <a:lvl3pPr marL="1143000" indent="-228600" algn="r">
              <a:defRPr kumimoji="1" sz="2400">
                <a:solidFill>
                  <a:srgbClr val="FF92FB"/>
                </a:solidFill>
                <a:latin typeface="Arial" panose="020B0604020202020204" pitchFamily="34" charset="0"/>
                <a:ea typeface="新細明體" panose="02020500000000000000" pitchFamily="18" charset="-120"/>
              </a:defRPr>
            </a:lvl3pPr>
            <a:lvl4pPr marL="1600200" indent="-228600" algn="r">
              <a:defRPr kumimoji="1" sz="2400">
                <a:solidFill>
                  <a:srgbClr val="FF92FB"/>
                </a:solidFill>
                <a:latin typeface="Arial" panose="020B0604020202020204" pitchFamily="34" charset="0"/>
                <a:ea typeface="新細明體" panose="02020500000000000000" pitchFamily="18" charset="-120"/>
              </a:defRPr>
            </a:lvl4pPr>
            <a:lvl5pPr marL="2057400" indent="-228600" algn="r">
              <a:defRPr kumimoji="1" sz="2400">
                <a:solidFill>
                  <a:srgbClr val="FF92FB"/>
                </a:solidFill>
                <a:latin typeface="Arial" panose="020B0604020202020204" pitchFamily="34" charset="0"/>
                <a:ea typeface="新細明體" panose="02020500000000000000" pitchFamily="18" charset="-120"/>
              </a:defRPr>
            </a:lvl5pPr>
            <a:lvl6pPr marL="25146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6pPr>
            <a:lvl7pPr marL="29718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7pPr>
            <a:lvl8pPr marL="34290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8pPr>
            <a:lvl9pPr marL="38862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9pPr>
          </a:lstStyle>
          <a:p>
            <a:endParaRPr lang="zh-TW" altLang="en-US"/>
          </a:p>
        </p:txBody>
      </p:sp>
      <p:grpSp>
        <p:nvGrpSpPr>
          <p:cNvPr id="10" name="Group 12">
            <a:extLst>
              <a:ext uri="{FF2B5EF4-FFF2-40B4-BE49-F238E27FC236}">
                <a16:creationId xmlns:a16="http://schemas.microsoft.com/office/drawing/2014/main" id="{15D16535-122D-4E8F-8615-450369112EF6}"/>
              </a:ext>
            </a:extLst>
          </p:cNvPr>
          <p:cNvGrpSpPr>
            <a:grpSpLocks/>
          </p:cNvGrpSpPr>
          <p:nvPr/>
        </p:nvGrpSpPr>
        <p:grpSpPr bwMode="auto">
          <a:xfrm>
            <a:off x="4433888" y="2135188"/>
            <a:ext cx="2427287" cy="306387"/>
            <a:chOff x="2793" y="1345"/>
            <a:chExt cx="1529" cy="193"/>
          </a:xfrm>
        </p:grpSpPr>
        <p:sp>
          <p:nvSpPr>
            <p:cNvPr id="11" name="Arc 6">
              <a:extLst>
                <a:ext uri="{FF2B5EF4-FFF2-40B4-BE49-F238E27FC236}">
                  <a16:creationId xmlns:a16="http://schemas.microsoft.com/office/drawing/2014/main" id="{9F7FF7A4-3303-47D1-9E9F-094165D45C9E}"/>
                </a:ext>
              </a:extLst>
            </p:cNvPr>
            <p:cNvSpPr>
              <a:spLocks/>
            </p:cNvSpPr>
            <p:nvPr/>
          </p:nvSpPr>
          <p:spPr bwMode="auto">
            <a:xfrm rot="10800000">
              <a:off x="3405" y="1345"/>
              <a:ext cx="170" cy="102"/>
            </a:xfrm>
            <a:custGeom>
              <a:avLst/>
              <a:gdLst>
                <a:gd name="T0" fmla="*/ 0 w 21600"/>
                <a:gd name="T1" fmla="*/ 102 h 21600"/>
                <a:gd name="T2" fmla="*/ 169 w 21600"/>
                <a:gd name="T3" fmla="*/ 0 h 21600"/>
                <a:gd name="T4" fmla="*/ 170 w 21600"/>
                <a:gd name="T5" fmla="*/ 102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0" y="21600"/>
                  </a:moveTo>
                  <a:cubicBezTo>
                    <a:pt x="0" y="9720"/>
                    <a:pt x="9593" y="70"/>
                    <a:pt x="21473" y="0"/>
                  </a:cubicBezTo>
                </a:path>
                <a:path w="21600" h="21600" stroke="0" extrusionOk="0">
                  <a:moveTo>
                    <a:pt x="0" y="21600"/>
                  </a:moveTo>
                  <a:cubicBezTo>
                    <a:pt x="0" y="9720"/>
                    <a:pt x="9593" y="70"/>
                    <a:pt x="21473" y="0"/>
                  </a:cubicBezTo>
                  <a:lnTo>
                    <a:pt x="21600" y="21600"/>
                  </a:lnTo>
                  <a:lnTo>
                    <a:pt x="0" y="21600"/>
                  </a:lnTo>
                  <a:close/>
                </a:path>
              </a:pathLst>
            </a:custGeom>
            <a:noFill/>
            <a:ln w="25400" cap="rnd">
              <a:solidFill>
                <a:srgbClr val="FFFFFF"/>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 name="Arc 7">
              <a:extLst>
                <a:ext uri="{FF2B5EF4-FFF2-40B4-BE49-F238E27FC236}">
                  <a16:creationId xmlns:a16="http://schemas.microsoft.com/office/drawing/2014/main" id="{074F8BB8-B867-474E-8458-530ABE1DC398}"/>
                </a:ext>
              </a:extLst>
            </p:cNvPr>
            <p:cNvSpPr>
              <a:spLocks/>
            </p:cNvSpPr>
            <p:nvPr/>
          </p:nvSpPr>
          <p:spPr bwMode="auto">
            <a:xfrm>
              <a:off x="3539" y="1346"/>
              <a:ext cx="180" cy="102"/>
            </a:xfrm>
            <a:custGeom>
              <a:avLst/>
              <a:gdLst>
                <a:gd name="T0" fmla="*/ 180 w 21600"/>
                <a:gd name="T1" fmla="*/ 102 h 21600"/>
                <a:gd name="T2" fmla="*/ 0 w 21600"/>
                <a:gd name="T3" fmla="*/ 0 h 21600"/>
                <a:gd name="T4" fmla="*/ 18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lnTo>
                    <a:pt x="21600" y="21600"/>
                  </a:lnTo>
                  <a:close/>
                </a:path>
              </a:pathLst>
            </a:custGeom>
            <a:noFill/>
            <a:ln w="25400" cap="rnd">
              <a:solidFill>
                <a:srgbClr val="FFFFFF"/>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3" name="Arc 8">
              <a:extLst>
                <a:ext uri="{FF2B5EF4-FFF2-40B4-BE49-F238E27FC236}">
                  <a16:creationId xmlns:a16="http://schemas.microsoft.com/office/drawing/2014/main" id="{12392D47-73CD-4366-8C7E-A756562305E1}"/>
                </a:ext>
              </a:extLst>
            </p:cNvPr>
            <p:cNvSpPr>
              <a:spLocks/>
            </p:cNvSpPr>
            <p:nvPr/>
          </p:nvSpPr>
          <p:spPr bwMode="auto">
            <a:xfrm rot="10800000">
              <a:off x="4148" y="1433"/>
              <a:ext cx="174" cy="102"/>
            </a:xfrm>
            <a:custGeom>
              <a:avLst/>
              <a:gdLst>
                <a:gd name="T0" fmla="*/ 173 w 21600"/>
                <a:gd name="T1" fmla="*/ 102 h 21600"/>
                <a:gd name="T2" fmla="*/ 0 w 21600"/>
                <a:gd name="T3" fmla="*/ 0 h 21600"/>
                <a:gd name="T4" fmla="*/ 174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21476" y="21599"/>
                  </a:moveTo>
                  <a:cubicBezTo>
                    <a:pt x="9595" y="21531"/>
                    <a:pt x="0" y="11880"/>
                    <a:pt x="0" y="0"/>
                  </a:cubicBezTo>
                </a:path>
                <a:path w="21600" h="21600" stroke="0" extrusionOk="0">
                  <a:moveTo>
                    <a:pt x="21476" y="21599"/>
                  </a:moveTo>
                  <a:cubicBezTo>
                    <a:pt x="9595" y="21531"/>
                    <a:pt x="0" y="11880"/>
                    <a:pt x="0" y="0"/>
                  </a:cubicBezTo>
                  <a:lnTo>
                    <a:pt x="21600" y="0"/>
                  </a:lnTo>
                  <a:lnTo>
                    <a:pt x="21476" y="21599"/>
                  </a:lnTo>
                  <a:close/>
                </a:path>
              </a:pathLst>
            </a:custGeom>
            <a:noFill/>
            <a:ln w="25400" cap="rnd">
              <a:solidFill>
                <a:srgbClr val="FFFFFF"/>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4" name="Line 9">
              <a:extLst>
                <a:ext uri="{FF2B5EF4-FFF2-40B4-BE49-F238E27FC236}">
                  <a16:creationId xmlns:a16="http://schemas.microsoft.com/office/drawing/2014/main" id="{AEA566C4-1F17-4D27-9333-EA157742CE0F}"/>
                </a:ext>
              </a:extLst>
            </p:cNvPr>
            <p:cNvSpPr>
              <a:spLocks noChangeShapeType="1"/>
            </p:cNvSpPr>
            <p:nvPr/>
          </p:nvSpPr>
          <p:spPr bwMode="auto">
            <a:xfrm>
              <a:off x="3718" y="1439"/>
              <a:ext cx="426" cy="0"/>
            </a:xfrm>
            <a:prstGeom prst="line">
              <a:avLst/>
            </a:prstGeom>
            <a:noFill/>
            <a:ln w="25400">
              <a:solidFill>
                <a:srgbClr val="FFFF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5" name="Line 10">
              <a:extLst>
                <a:ext uri="{FF2B5EF4-FFF2-40B4-BE49-F238E27FC236}">
                  <a16:creationId xmlns:a16="http://schemas.microsoft.com/office/drawing/2014/main" id="{85100D67-AD96-4AD0-BE3D-053B7ACA0E63}"/>
                </a:ext>
              </a:extLst>
            </p:cNvPr>
            <p:cNvSpPr>
              <a:spLocks noChangeShapeType="1"/>
            </p:cNvSpPr>
            <p:nvPr/>
          </p:nvSpPr>
          <p:spPr bwMode="auto">
            <a:xfrm>
              <a:off x="2972" y="1439"/>
              <a:ext cx="426" cy="0"/>
            </a:xfrm>
            <a:prstGeom prst="line">
              <a:avLst/>
            </a:prstGeom>
            <a:noFill/>
            <a:ln w="25400">
              <a:solidFill>
                <a:srgbClr val="FFFF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6" name="Arc 11">
              <a:extLst>
                <a:ext uri="{FF2B5EF4-FFF2-40B4-BE49-F238E27FC236}">
                  <a16:creationId xmlns:a16="http://schemas.microsoft.com/office/drawing/2014/main" id="{5FF217E0-482C-49B1-839F-A6D23C488159}"/>
                </a:ext>
              </a:extLst>
            </p:cNvPr>
            <p:cNvSpPr>
              <a:spLocks/>
            </p:cNvSpPr>
            <p:nvPr/>
          </p:nvSpPr>
          <p:spPr bwMode="auto">
            <a:xfrm>
              <a:off x="2793" y="1436"/>
              <a:ext cx="179" cy="102"/>
            </a:xfrm>
            <a:custGeom>
              <a:avLst/>
              <a:gdLst>
                <a:gd name="T0" fmla="*/ 0 w 21600"/>
                <a:gd name="T1" fmla="*/ 102 h 21600"/>
                <a:gd name="T2" fmla="*/ 178 w 21600"/>
                <a:gd name="T3" fmla="*/ 0 h 21600"/>
                <a:gd name="T4" fmla="*/ 179 w 21600"/>
                <a:gd name="T5" fmla="*/ 102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0" y="21600"/>
                  </a:moveTo>
                  <a:cubicBezTo>
                    <a:pt x="0" y="9717"/>
                    <a:pt x="9597" y="66"/>
                    <a:pt x="21479" y="0"/>
                  </a:cubicBezTo>
                </a:path>
                <a:path w="21600" h="21600" stroke="0" extrusionOk="0">
                  <a:moveTo>
                    <a:pt x="0" y="21600"/>
                  </a:moveTo>
                  <a:cubicBezTo>
                    <a:pt x="0" y="9717"/>
                    <a:pt x="9597" y="66"/>
                    <a:pt x="21479" y="0"/>
                  </a:cubicBezTo>
                  <a:lnTo>
                    <a:pt x="21600" y="21600"/>
                  </a:lnTo>
                  <a:lnTo>
                    <a:pt x="0" y="21600"/>
                  </a:lnTo>
                  <a:close/>
                </a:path>
              </a:pathLst>
            </a:custGeom>
            <a:noFill/>
            <a:ln w="25400" cap="rnd">
              <a:solidFill>
                <a:srgbClr val="FFFFFF"/>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grpSp>
      <p:sp>
        <p:nvSpPr>
          <p:cNvPr id="24" name="Rectangle 20">
            <a:extLst>
              <a:ext uri="{FF2B5EF4-FFF2-40B4-BE49-F238E27FC236}">
                <a16:creationId xmlns:a16="http://schemas.microsoft.com/office/drawing/2014/main" id="{8E609882-E258-4F04-A529-21CB9BFC10AB}"/>
              </a:ext>
            </a:extLst>
          </p:cNvPr>
          <p:cNvSpPr>
            <a:spLocks noChangeArrowheads="1"/>
          </p:cNvSpPr>
          <p:nvPr/>
        </p:nvSpPr>
        <p:spPr bwMode="auto">
          <a:xfrm>
            <a:off x="6092825" y="3100388"/>
            <a:ext cx="755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lgn="r">
              <a:defRPr kumimoji="1" sz="2400">
                <a:solidFill>
                  <a:srgbClr val="FF92FB"/>
                </a:solidFill>
                <a:latin typeface="Arial" panose="020B0604020202020204" pitchFamily="34" charset="0"/>
                <a:ea typeface="新細明體" panose="02020500000000000000" pitchFamily="18" charset="-120"/>
              </a:defRPr>
            </a:lvl1pPr>
            <a:lvl2pPr marL="742950" indent="-285750" algn="r">
              <a:defRPr kumimoji="1" sz="2400">
                <a:solidFill>
                  <a:srgbClr val="FF92FB"/>
                </a:solidFill>
                <a:latin typeface="Arial" panose="020B0604020202020204" pitchFamily="34" charset="0"/>
                <a:ea typeface="新細明體" panose="02020500000000000000" pitchFamily="18" charset="-120"/>
              </a:defRPr>
            </a:lvl2pPr>
            <a:lvl3pPr marL="1143000" indent="-228600" algn="r">
              <a:defRPr kumimoji="1" sz="2400">
                <a:solidFill>
                  <a:srgbClr val="FF92FB"/>
                </a:solidFill>
                <a:latin typeface="Arial" panose="020B0604020202020204" pitchFamily="34" charset="0"/>
                <a:ea typeface="新細明體" panose="02020500000000000000" pitchFamily="18" charset="-120"/>
              </a:defRPr>
            </a:lvl3pPr>
            <a:lvl4pPr marL="1600200" indent="-228600" algn="r">
              <a:defRPr kumimoji="1" sz="2400">
                <a:solidFill>
                  <a:srgbClr val="FF92FB"/>
                </a:solidFill>
                <a:latin typeface="Arial" panose="020B0604020202020204" pitchFamily="34" charset="0"/>
                <a:ea typeface="新細明體" panose="02020500000000000000" pitchFamily="18" charset="-120"/>
              </a:defRPr>
            </a:lvl4pPr>
            <a:lvl5pPr marL="2057400" indent="-228600" algn="r">
              <a:defRPr kumimoji="1" sz="2400">
                <a:solidFill>
                  <a:srgbClr val="FF92FB"/>
                </a:solidFill>
                <a:latin typeface="Arial" panose="020B0604020202020204" pitchFamily="34" charset="0"/>
                <a:ea typeface="新細明體" panose="02020500000000000000" pitchFamily="18" charset="-120"/>
              </a:defRPr>
            </a:lvl5pPr>
            <a:lvl6pPr marL="25146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6pPr>
            <a:lvl7pPr marL="29718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7pPr>
            <a:lvl8pPr marL="34290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8pPr>
            <a:lvl9pPr marL="38862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9pPr>
          </a:lstStyle>
          <a:p>
            <a:r>
              <a:rPr lang="en-US" altLang="zh-TW" sz="1800" b="1">
                <a:solidFill>
                  <a:srgbClr val="FFFFFF"/>
                </a:solidFill>
              </a:rPr>
              <a:t>Gene</a:t>
            </a:r>
          </a:p>
        </p:txBody>
      </p:sp>
      <p:sp>
        <p:nvSpPr>
          <p:cNvPr id="25" name="Rectangle 21">
            <a:extLst>
              <a:ext uri="{FF2B5EF4-FFF2-40B4-BE49-F238E27FC236}">
                <a16:creationId xmlns:a16="http://schemas.microsoft.com/office/drawing/2014/main" id="{224433C6-24A5-477E-B193-A8A215E0F150}"/>
              </a:ext>
            </a:extLst>
          </p:cNvPr>
          <p:cNvSpPr>
            <a:spLocks noChangeArrowheads="1"/>
          </p:cNvSpPr>
          <p:nvPr/>
        </p:nvSpPr>
        <p:spPr bwMode="auto">
          <a:xfrm>
            <a:off x="4788024" y="1906898"/>
            <a:ext cx="1570943" cy="3699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lgn="r">
              <a:defRPr kumimoji="1" sz="2400">
                <a:solidFill>
                  <a:srgbClr val="FF92FB"/>
                </a:solidFill>
                <a:latin typeface="Arial" panose="020B0604020202020204" pitchFamily="34" charset="0"/>
                <a:ea typeface="新細明體" panose="02020500000000000000" pitchFamily="18" charset="-120"/>
              </a:defRPr>
            </a:lvl1pPr>
            <a:lvl2pPr marL="742950" indent="-285750" algn="r">
              <a:defRPr kumimoji="1" sz="2400">
                <a:solidFill>
                  <a:srgbClr val="FF92FB"/>
                </a:solidFill>
                <a:latin typeface="Arial" panose="020B0604020202020204" pitchFamily="34" charset="0"/>
                <a:ea typeface="新細明體" panose="02020500000000000000" pitchFamily="18" charset="-120"/>
              </a:defRPr>
            </a:lvl2pPr>
            <a:lvl3pPr marL="1143000" indent="-228600" algn="r">
              <a:defRPr kumimoji="1" sz="2400">
                <a:solidFill>
                  <a:srgbClr val="FF92FB"/>
                </a:solidFill>
                <a:latin typeface="Arial" panose="020B0604020202020204" pitchFamily="34" charset="0"/>
                <a:ea typeface="新細明體" panose="02020500000000000000" pitchFamily="18" charset="-120"/>
              </a:defRPr>
            </a:lvl3pPr>
            <a:lvl4pPr marL="1600200" indent="-228600" algn="r">
              <a:defRPr kumimoji="1" sz="2400">
                <a:solidFill>
                  <a:srgbClr val="FF92FB"/>
                </a:solidFill>
                <a:latin typeface="Arial" panose="020B0604020202020204" pitchFamily="34" charset="0"/>
                <a:ea typeface="新細明體" panose="02020500000000000000" pitchFamily="18" charset="-120"/>
              </a:defRPr>
            </a:lvl4pPr>
            <a:lvl5pPr marL="2057400" indent="-228600" algn="r">
              <a:defRPr kumimoji="1" sz="2400">
                <a:solidFill>
                  <a:srgbClr val="FF92FB"/>
                </a:solidFill>
                <a:latin typeface="Arial" panose="020B0604020202020204" pitchFamily="34" charset="0"/>
                <a:ea typeface="新細明體" panose="02020500000000000000" pitchFamily="18" charset="-120"/>
              </a:defRPr>
            </a:lvl5pPr>
            <a:lvl6pPr marL="25146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6pPr>
            <a:lvl7pPr marL="29718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7pPr>
            <a:lvl8pPr marL="34290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8pPr>
            <a:lvl9pPr marL="38862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9pPr>
          </a:lstStyle>
          <a:p>
            <a:r>
              <a:rPr lang="en-US" altLang="zh-TW" sz="1800" dirty="0">
                <a:solidFill>
                  <a:srgbClr val="003300"/>
                </a:solidFill>
              </a:rPr>
              <a:t>Chromosome</a:t>
            </a:r>
          </a:p>
        </p:txBody>
      </p:sp>
      <p:sp>
        <p:nvSpPr>
          <p:cNvPr id="28" name="Rectangle 24">
            <a:extLst>
              <a:ext uri="{FF2B5EF4-FFF2-40B4-BE49-F238E27FC236}">
                <a16:creationId xmlns:a16="http://schemas.microsoft.com/office/drawing/2014/main" id="{FA3F519D-D9BC-4FEB-8CDF-E577F5154055}"/>
              </a:ext>
            </a:extLst>
          </p:cNvPr>
          <p:cNvSpPr>
            <a:spLocks noChangeArrowheads="1"/>
          </p:cNvSpPr>
          <p:nvPr/>
        </p:nvSpPr>
        <p:spPr bwMode="auto">
          <a:xfrm>
            <a:off x="1233488" y="3736975"/>
            <a:ext cx="6328656" cy="8316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lgn="r">
              <a:defRPr kumimoji="1" sz="2400">
                <a:solidFill>
                  <a:srgbClr val="FF92FB"/>
                </a:solidFill>
                <a:latin typeface="Arial" panose="020B0604020202020204" pitchFamily="34" charset="0"/>
                <a:ea typeface="新細明體" panose="02020500000000000000" pitchFamily="18" charset="-120"/>
              </a:defRPr>
            </a:lvl1pPr>
            <a:lvl2pPr marL="742950" indent="-285750" algn="r">
              <a:defRPr kumimoji="1" sz="2400">
                <a:solidFill>
                  <a:srgbClr val="FF92FB"/>
                </a:solidFill>
                <a:latin typeface="Arial" panose="020B0604020202020204" pitchFamily="34" charset="0"/>
                <a:ea typeface="新細明體" panose="02020500000000000000" pitchFamily="18" charset="-120"/>
              </a:defRPr>
            </a:lvl2pPr>
            <a:lvl3pPr marL="1143000" indent="-228600" algn="r">
              <a:defRPr kumimoji="1" sz="2400">
                <a:solidFill>
                  <a:srgbClr val="FF92FB"/>
                </a:solidFill>
                <a:latin typeface="Arial" panose="020B0604020202020204" pitchFamily="34" charset="0"/>
                <a:ea typeface="新細明體" panose="02020500000000000000" pitchFamily="18" charset="-120"/>
              </a:defRPr>
            </a:lvl3pPr>
            <a:lvl4pPr marL="1600200" indent="-228600" algn="r">
              <a:defRPr kumimoji="1" sz="2400">
                <a:solidFill>
                  <a:srgbClr val="FF92FB"/>
                </a:solidFill>
                <a:latin typeface="Arial" panose="020B0604020202020204" pitchFamily="34" charset="0"/>
                <a:ea typeface="新細明體" panose="02020500000000000000" pitchFamily="18" charset="-120"/>
              </a:defRPr>
            </a:lvl4pPr>
            <a:lvl5pPr marL="2057400" indent="-228600" algn="r">
              <a:defRPr kumimoji="1" sz="2400">
                <a:solidFill>
                  <a:srgbClr val="FF92FB"/>
                </a:solidFill>
                <a:latin typeface="Arial" panose="020B0604020202020204" pitchFamily="34" charset="0"/>
                <a:ea typeface="新細明體" panose="02020500000000000000" pitchFamily="18" charset="-120"/>
              </a:defRPr>
            </a:lvl5pPr>
            <a:lvl6pPr marL="25146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6pPr>
            <a:lvl7pPr marL="29718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7pPr>
            <a:lvl8pPr marL="34290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8pPr>
            <a:lvl9pPr marL="38862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9pPr>
          </a:lstStyle>
          <a:p>
            <a:pPr algn="l"/>
            <a:r>
              <a:rPr lang="en-US" altLang="zh-TW" dirty="0">
                <a:solidFill>
                  <a:schemeClr val="tx1"/>
                </a:solidFill>
              </a:rPr>
              <a:t>1 0 0 1 1 1 1 0                          0 1 1 1 1 1 1 0</a:t>
            </a:r>
          </a:p>
          <a:p>
            <a:pPr algn="l"/>
            <a:r>
              <a:rPr lang="en-US" altLang="zh-TW" dirty="0">
                <a:solidFill>
                  <a:schemeClr val="tx1"/>
                </a:solidFill>
              </a:rPr>
              <a:t>0 1 1 1 0 0 1 0                          1 0 0 1 0 0 1 0</a:t>
            </a:r>
          </a:p>
        </p:txBody>
      </p:sp>
      <p:sp>
        <p:nvSpPr>
          <p:cNvPr id="32" name="AutoShape 28">
            <a:extLst>
              <a:ext uri="{FF2B5EF4-FFF2-40B4-BE49-F238E27FC236}">
                <a16:creationId xmlns:a16="http://schemas.microsoft.com/office/drawing/2014/main" id="{F198D793-F824-4298-8FF0-8230165273DB}"/>
              </a:ext>
            </a:extLst>
          </p:cNvPr>
          <p:cNvSpPr>
            <a:spLocks noChangeArrowheads="1"/>
          </p:cNvSpPr>
          <p:nvPr/>
        </p:nvSpPr>
        <p:spPr bwMode="auto">
          <a:xfrm>
            <a:off x="3663950" y="3968750"/>
            <a:ext cx="1435100" cy="292100"/>
          </a:xfrm>
          <a:prstGeom prst="rightArrow">
            <a:avLst>
              <a:gd name="adj1" fmla="val 50000"/>
              <a:gd name="adj2" fmla="val 245675"/>
            </a:avLst>
          </a:prstGeom>
          <a:solidFill>
            <a:srgbClr val="0070C0"/>
          </a:solidFill>
          <a:ln w="12700">
            <a:solidFill>
              <a:srgbClr val="C8FEC8"/>
            </a:solidFill>
            <a:miter lim="800000"/>
            <a:headEnd/>
            <a:tailEnd/>
          </a:ln>
          <a:effectLst/>
        </p:spPr>
        <p:txBody>
          <a:bodyPr wrap="none" anchor="ctr"/>
          <a:lstStyle>
            <a:lvl1pPr algn="r">
              <a:defRPr kumimoji="1" sz="2400">
                <a:solidFill>
                  <a:srgbClr val="FF92FB"/>
                </a:solidFill>
                <a:latin typeface="Arial" panose="020B0604020202020204" pitchFamily="34" charset="0"/>
                <a:ea typeface="新細明體" panose="02020500000000000000" pitchFamily="18" charset="-120"/>
              </a:defRPr>
            </a:lvl1pPr>
            <a:lvl2pPr marL="742950" indent="-285750" algn="r">
              <a:defRPr kumimoji="1" sz="2400">
                <a:solidFill>
                  <a:srgbClr val="FF92FB"/>
                </a:solidFill>
                <a:latin typeface="Arial" panose="020B0604020202020204" pitchFamily="34" charset="0"/>
                <a:ea typeface="新細明體" panose="02020500000000000000" pitchFamily="18" charset="-120"/>
              </a:defRPr>
            </a:lvl2pPr>
            <a:lvl3pPr marL="1143000" indent="-228600" algn="r">
              <a:defRPr kumimoji="1" sz="2400">
                <a:solidFill>
                  <a:srgbClr val="FF92FB"/>
                </a:solidFill>
                <a:latin typeface="Arial" panose="020B0604020202020204" pitchFamily="34" charset="0"/>
                <a:ea typeface="新細明體" panose="02020500000000000000" pitchFamily="18" charset="-120"/>
              </a:defRPr>
            </a:lvl3pPr>
            <a:lvl4pPr marL="1600200" indent="-228600" algn="r">
              <a:defRPr kumimoji="1" sz="2400">
                <a:solidFill>
                  <a:srgbClr val="FF92FB"/>
                </a:solidFill>
                <a:latin typeface="Arial" panose="020B0604020202020204" pitchFamily="34" charset="0"/>
                <a:ea typeface="新細明體" panose="02020500000000000000" pitchFamily="18" charset="-120"/>
              </a:defRPr>
            </a:lvl4pPr>
            <a:lvl5pPr marL="2057400" indent="-228600" algn="r">
              <a:defRPr kumimoji="1" sz="2400">
                <a:solidFill>
                  <a:srgbClr val="FF92FB"/>
                </a:solidFill>
                <a:latin typeface="Arial" panose="020B0604020202020204" pitchFamily="34" charset="0"/>
                <a:ea typeface="新細明體" panose="02020500000000000000" pitchFamily="18" charset="-120"/>
              </a:defRPr>
            </a:lvl5pPr>
            <a:lvl6pPr marL="25146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6pPr>
            <a:lvl7pPr marL="29718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7pPr>
            <a:lvl8pPr marL="34290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8pPr>
            <a:lvl9pPr marL="38862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9pPr>
          </a:lstStyle>
          <a:p>
            <a:endParaRPr lang="zh-TW" altLang="en-US"/>
          </a:p>
        </p:txBody>
      </p:sp>
      <p:sp>
        <p:nvSpPr>
          <p:cNvPr id="33" name="Line 29">
            <a:extLst>
              <a:ext uri="{FF2B5EF4-FFF2-40B4-BE49-F238E27FC236}">
                <a16:creationId xmlns:a16="http://schemas.microsoft.com/office/drawing/2014/main" id="{54026C8C-B62B-46A6-9518-D2B36712FDDD}"/>
              </a:ext>
            </a:extLst>
          </p:cNvPr>
          <p:cNvSpPr>
            <a:spLocks noChangeShapeType="1"/>
          </p:cNvSpPr>
          <p:nvPr/>
        </p:nvSpPr>
        <p:spPr bwMode="auto">
          <a:xfrm>
            <a:off x="2057400" y="3657600"/>
            <a:ext cx="0" cy="990600"/>
          </a:xfrm>
          <a:prstGeom prst="line">
            <a:avLst/>
          </a:prstGeom>
          <a:noFill/>
          <a:ln w="25400">
            <a:solidFill>
              <a:srgbClr val="E60BEB"/>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34" name="Line 30">
            <a:extLst>
              <a:ext uri="{FF2B5EF4-FFF2-40B4-BE49-F238E27FC236}">
                <a16:creationId xmlns:a16="http://schemas.microsoft.com/office/drawing/2014/main" id="{7DD98772-5B94-4FD4-BC0D-C4081852911D}"/>
              </a:ext>
            </a:extLst>
          </p:cNvPr>
          <p:cNvSpPr>
            <a:spLocks noChangeShapeType="1"/>
          </p:cNvSpPr>
          <p:nvPr/>
        </p:nvSpPr>
        <p:spPr bwMode="auto">
          <a:xfrm>
            <a:off x="6172200" y="3657600"/>
            <a:ext cx="0" cy="990600"/>
          </a:xfrm>
          <a:prstGeom prst="line">
            <a:avLst/>
          </a:prstGeom>
          <a:noFill/>
          <a:ln w="25400">
            <a:solidFill>
              <a:srgbClr val="E60BEB"/>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36" name="Rectangle 32">
            <a:extLst>
              <a:ext uri="{FF2B5EF4-FFF2-40B4-BE49-F238E27FC236}">
                <a16:creationId xmlns:a16="http://schemas.microsoft.com/office/drawing/2014/main" id="{5CE0D767-356C-4A0A-A57C-CC51BE350B42}"/>
              </a:ext>
            </a:extLst>
          </p:cNvPr>
          <p:cNvSpPr>
            <a:spLocks noChangeArrowheads="1"/>
          </p:cNvSpPr>
          <p:nvPr/>
        </p:nvSpPr>
        <p:spPr bwMode="auto">
          <a:xfrm>
            <a:off x="1233488" y="5641975"/>
            <a:ext cx="6073779" cy="462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lgn="r">
              <a:defRPr kumimoji="1" sz="2400">
                <a:solidFill>
                  <a:srgbClr val="FF92FB"/>
                </a:solidFill>
                <a:latin typeface="Arial" panose="020B0604020202020204" pitchFamily="34" charset="0"/>
                <a:ea typeface="新細明體" panose="02020500000000000000" pitchFamily="18" charset="-120"/>
              </a:defRPr>
            </a:lvl1pPr>
            <a:lvl2pPr marL="742950" indent="-285750" algn="r">
              <a:defRPr kumimoji="1" sz="2400">
                <a:solidFill>
                  <a:srgbClr val="FF92FB"/>
                </a:solidFill>
                <a:latin typeface="Arial" panose="020B0604020202020204" pitchFamily="34" charset="0"/>
                <a:ea typeface="新細明體" panose="02020500000000000000" pitchFamily="18" charset="-120"/>
              </a:defRPr>
            </a:lvl2pPr>
            <a:lvl3pPr marL="1143000" indent="-228600" algn="r">
              <a:defRPr kumimoji="1" sz="2400">
                <a:solidFill>
                  <a:srgbClr val="FF92FB"/>
                </a:solidFill>
                <a:latin typeface="Arial" panose="020B0604020202020204" pitchFamily="34" charset="0"/>
                <a:ea typeface="新細明體" panose="02020500000000000000" pitchFamily="18" charset="-120"/>
              </a:defRPr>
            </a:lvl3pPr>
            <a:lvl4pPr marL="1600200" indent="-228600" algn="r">
              <a:defRPr kumimoji="1" sz="2400">
                <a:solidFill>
                  <a:srgbClr val="FF92FB"/>
                </a:solidFill>
                <a:latin typeface="Arial" panose="020B0604020202020204" pitchFamily="34" charset="0"/>
                <a:ea typeface="新細明體" panose="02020500000000000000" pitchFamily="18" charset="-120"/>
              </a:defRPr>
            </a:lvl4pPr>
            <a:lvl5pPr marL="2057400" indent="-228600" algn="r">
              <a:defRPr kumimoji="1" sz="2400">
                <a:solidFill>
                  <a:srgbClr val="FF92FB"/>
                </a:solidFill>
                <a:latin typeface="Arial" panose="020B0604020202020204" pitchFamily="34" charset="0"/>
                <a:ea typeface="新細明體" panose="02020500000000000000" pitchFamily="18" charset="-120"/>
              </a:defRPr>
            </a:lvl5pPr>
            <a:lvl6pPr marL="25146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6pPr>
            <a:lvl7pPr marL="29718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7pPr>
            <a:lvl8pPr marL="34290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8pPr>
            <a:lvl9pPr marL="38862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9pPr>
          </a:lstStyle>
          <a:p>
            <a:pPr algn="l"/>
            <a:r>
              <a:rPr lang="en-US" altLang="zh-TW" dirty="0">
                <a:solidFill>
                  <a:schemeClr val="tx1"/>
                </a:solidFill>
              </a:rPr>
              <a:t>1 0 0 1 1 </a:t>
            </a:r>
            <a:r>
              <a:rPr lang="en-US" altLang="zh-TW" dirty="0">
                <a:solidFill>
                  <a:srgbClr val="FF0000"/>
                </a:solidFill>
              </a:rPr>
              <a:t>1</a:t>
            </a:r>
            <a:r>
              <a:rPr lang="en-US" altLang="zh-TW" dirty="0">
                <a:solidFill>
                  <a:srgbClr val="C8FEC8"/>
                </a:solidFill>
              </a:rPr>
              <a:t> </a:t>
            </a:r>
            <a:r>
              <a:rPr lang="en-US" altLang="zh-TW" dirty="0">
                <a:solidFill>
                  <a:schemeClr val="tx1"/>
                </a:solidFill>
              </a:rPr>
              <a:t>1 0                       1 0 0 1 1 </a:t>
            </a:r>
            <a:r>
              <a:rPr lang="en-US" altLang="zh-TW" dirty="0">
                <a:solidFill>
                  <a:srgbClr val="FF0000"/>
                </a:solidFill>
              </a:rPr>
              <a:t>0</a:t>
            </a:r>
            <a:r>
              <a:rPr lang="en-US" altLang="zh-TW" dirty="0">
                <a:solidFill>
                  <a:srgbClr val="C8FEC8"/>
                </a:solidFill>
              </a:rPr>
              <a:t> </a:t>
            </a:r>
            <a:r>
              <a:rPr lang="en-US" altLang="zh-TW" dirty="0">
                <a:solidFill>
                  <a:schemeClr val="tx1"/>
                </a:solidFill>
              </a:rPr>
              <a:t>1 0</a:t>
            </a:r>
          </a:p>
        </p:txBody>
      </p:sp>
      <p:sp>
        <p:nvSpPr>
          <p:cNvPr id="38" name="AutoShape 34">
            <a:extLst>
              <a:ext uri="{FF2B5EF4-FFF2-40B4-BE49-F238E27FC236}">
                <a16:creationId xmlns:a16="http://schemas.microsoft.com/office/drawing/2014/main" id="{9BE8A0B8-74D7-45C0-A490-004046DEBD29}"/>
              </a:ext>
            </a:extLst>
          </p:cNvPr>
          <p:cNvSpPr>
            <a:spLocks noChangeArrowheads="1"/>
          </p:cNvSpPr>
          <p:nvPr/>
        </p:nvSpPr>
        <p:spPr bwMode="auto">
          <a:xfrm>
            <a:off x="3563888" y="5729188"/>
            <a:ext cx="1435100" cy="292100"/>
          </a:xfrm>
          <a:prstGeom prst="rightArrow">
            <a:avLst>
              <a:gd name="adj1" fmla="val 50000"/>
              <a:gd name="adj2" fmla="val 245675"/>
            </a:avLst>
          </a:prstGeom>
          <a:solidFill>
            <a:srgbClr val="0070C0"/>
          </a:solidFill>
          <a:ln w="12700">
            <a:solidFill>
              <a:srgbClr val="C8FEC8"/>
            </a:solidFill>
            <a:miter lim="800000"/>
            <a:headEnd/>
            <a:tailEnd/>
          </a:ln>
          <a:effectLst/>
        </p:spPr>
        <p:txBody>
          <a:bodyPr wrap="none" anchor="ctr"/>
          <a:lstStyle>
            <a:lvl1pPr algn="r">
              <a:defRPr kumimoji="1" sz="2400">
                <a:solidFill>
                  <a:srgbClr val="FF92FB"/>
                </a:solidFill>
                <a:latin typeface="Arial" panose="020B0604020202020204" pitchFamily="34" charset="0"/>
                <a:ea typeface="新細明體" panose="02020500000000000000" pitchFamily="18" charset="-120"/>
              </a:defRPr>
            </a:lvl1pPr>
            <a:lvl2pPr marL="742950" indent="-285750" algn="r">
              <a:defRPr kumimoji="1" sz="2400">
                <a:solidFill>
                  <a:srgbClr val="FF92FB"/>
                </a:solidFill>
                <a:latin typeface="Arial" panose="020B0604020202020204" pitchFamily="34" charset="0"/>
                <a:ea typeface="新細明體" panose="02020500000000000000" pitchFamily="18" charset="-120"/>
              </a:defRPr>
            </a:lvl2pPr>
            <a:lvl3pPr marL="1143000" indent="-228600" algn="r">
              <a:defRPr kumimoji="1" sz="2400">
                <a:solidFill>
                  <a:srgbClr val="FF92FB"/>
                </a:solidFill>
                <a:latin typeface="Arial" panose="020B0604020202020204" pitchFamily="34" charset="0"/>
                <a:ea typeface="新細明體" panose="02020500000000000000" pitchFamily="18" charset="-120"/>
              </a:defRPr>
            </a:lvl3pPr>
            <a:lvl4pPr marL="1600200" indent="-228600" algn="r">
              <a:defRPr kumimoji="1" sz="2400">
                <a:solidFill>
                  <a:srgbClr val="FF92FB"/>
                </a:solidFill>
                <a:latin typeface="Arial" panose="020B0604020202020204" pitchFamily="34" charset="0"/>
                <a:ea typeface="新細明體" panose="02020500000000000000" pitchFamily="18" charset="-120"/>
              </a:defRPr>
            </a:lvl4pPr>
            <a:lvl5pPr marL="2057400" indent="-228600" algn="r">
              <a:defRPr kumimoji="1" sz="2400">
                <a:solidFill>
                  <a:srgbClr val="FF92FB"/>
                </a:solidFill>
                <a:latin typeface="Arial" panose="020B0604020202020204" pitchFamily="34" charset="0"/>
                <a:ea typeface="新細明體" panose="02020500000000000000" pitchFamily="18" charset="-120"/>
              </a:defRPr>
            </a:lvl5pPr>
            <a:lvl6pPr marL="25146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6pPr>
            <a:lvl7pPr marL="29718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7pPr>
            <a:lvl8pPr marL="34290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8pPr>
            <a:lvl9pPr marL="38862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9pPr>
          </a:lstStyle>
          <a:p>
            <a:endParaRPr lang="zh-TW" altLang="en-US"/>
          </a:p>
        </p:txBody>
      </p:sp>
      <p:sp>
        <p:nvSpPr>
          <p:cNvPr id="43" name="圓角矩形圖說文字 5">
            <a:extLst>
              <a:ext uri="{FF2B5EF4-FFF2-40B4-BE49-F238E27FC236}">
                <a16:creationId xmlns:a16="http://schemas.microsoft.com/office/drawing/2014/main" id="{B0E4A741-0612-4474-996C-544F93408CBA}"/>
              </a:ext>
            </a:extLst>
          </p:cNvPr>
          <p:cNvSpPr/>
          <p:nvPr/>
        </p:nvSpPr>
        <p:spPr>
          <a:xfrm>
            <a:off x="6566289" y="4797152"/>
            <a:ext cx="1835319" cy="408623"/>
          </a:xfrm>
          <a:prstGeom prst="wedgeRoundRectCallout">
            <a:avLst>
              <a:gd name="adj1" fmla="val -63881"/>
              <a:gd name="adj2" fmla="val -62240"/>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dirty="0">
                <a:solidFill>
                  <a:schemeClr val="tx1"/>
                </a:solidFill>
                <a:latin typeface="Arial" panose="020B0604020202020204" pitchFamily="34" charset="0"/>
                <a:ea typeface="標楷體" panose="03000509000000000000" pitchFamily="65" charset="-120"/>
                <a:cs typeface="Arial" panose="020B0604020202020204" pitchFamily="34" charset="0"/>
                <a:sym typeface="Wingdings" panose="05000000000000000000" pitchFamily="2" charset="2"/>
              </a:rPr>
              <a:t>Crossover point</a:t>
            </a:r>
            <a:endParaRPr lang="zh-TW" altLang="en-US" dirty="0">
              <a:solidFill>
                <a:schemeClr val="tx1"/>
              </a:solidFill>
              <a:latin typeface="Arial" panose="020B0604020202020204" pitchFamily="34" charset="0"/>
              <a:ea typeface="標楷體" panose="03000509000000000000" pitchFamily="65" charset="-120"/>
              <a:cs typeface="Arial" panose="020B0604020202020204" pitchFamily="34" charset="0"/>
            </a:endParaRPr>
          </a:p>
        </p:txBody>
      </p:sp>
      <p:sp>
        <p:nvSpPr>
          <p:cNvPr id="44" name="圓角矩形圖說文字 5">
            <a:extLst>
              <a:ext uri="{FF2B5EF4-FFF2-40B4-BE49-F238E27FC236}">
                <a16:creationId xmlns:a16="http://schemas.microsoft.com/office/drawing/2014/main" id="{ACF9607F-944A-4147-A9F4-EDD07281A8BF}"/>
              </a:ext>
            </a:extLst>
          </p:cNvPr>
          <p:cNvSpPr/>
          <p:nvPr/>
        </p:nvSpPr>
        <p:spPr>
          <a:xfrm>
            <a:off x="6876256" y="6093296"/>
            <a:ext cx="1403940" cy="408623"/>
          </a:xfrm>
          <a:prstGeom prst="wedgeRoundRectCallout">
            <a:avLst>
              <a:gd name="adj1" fmla="val -63881"/>
              <a:gd name="adj2" fmla="val -62240"/>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dirty="0">
                <a:solidFill>
                  <a:schemeClr val="tx1"/>
                </a:solidFill>
                <a:latin typeface="Arial" panose="020B0604020202020204" pitchFamily="34" charset="0"/>
                <a:ea typeface="標楷體" panose="03000509000000000000" pitchFamily="65" charset="-120"/>
                <a:cs typeface="Arial" panose="020B0604020202020204" pitchFamily="34" charset="0"/>
                <a:sym typeface="Wingdings" panose="05000000000000000000" pitchFamily="2" charset="2"/>
              </a:rPr>
              <a:t>Mutation bit</a:t>
            </a:r>
            <a:endParaRPr lang="zh-TW" altLang="en-US" dirty="0">
              <a:solidFill>
                <a:schemeClr val="tx1"/>
              </a:solidFill>
              <a:latin typeface="Arial" panose="020B0604020202020204" pitchFamily="34" charset="0"/>
              <a:ea typeface="標楷體" panose="03000509000000000000" pitchFamily="65" charset="-120"/>
              <a:cs typeface="Arial" panose="020B0604020202020204" pitchFamily="34" charset="0"/>
            </a:endParaRPr>
          </a:p>
        </p:txBody>
      </p:sp>
      <p:sp>
        <p:nvSpPr>
          <p:cNvPr id="45" name="右大括弧 44">
            <a:extLst>
              <a:ext uri="{FF2B5EF4-FFF2-40B4-BE49-F238E27FC236}">
                <a16:creationId xmlns:a16="http://schemas.microsoft.com/office/drawing/2014/main" id="{D8591CD4-2362-4687-8544-75AFEA06A125}"/>
              </a:ext>
            </a:extLst>
          </p:cNvPr>
          <p:cNvSpPr/>
          <p:nvPr/>
        </p:nvSpPr>
        <p:spPr>
          <a:xfrm rot="5400000" flipH="1">
            <a:off x="5437260" y="1238375"/>
            <a:ext cx="317253" cy="2335804"/>
          </a:xfrm>
          <a:prstGeom prst="rightBrace">
            <a:avLst/>
          </a:prstGeom>
          <a:ln>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46" name="右大括弧 45">
            <a:extLst>
              <a:ext uri="{FF2B5EF4-FFF2-40B4-BE49-F238E27FC236}">
                <a16:creationId xmlns:a16="http://schemas.microsoft.com/office/drawing/2014/main" id="{87E90BB4-537E-4CFD-858C-D26768471A34}"/>
              </a:ext>
            </a:extLst>
          </p:cNvPr>
          <p:cNvSpPr/>
          <p:nvPr/>
        </p:nvSpPr>
        <p:spPr>
          <a:xfrm rot="5400000" flipV="1">
            <a:off x="6273850" y="2562025"/>
            <a:ext cx="317253" cy="696616"/>
          </a:xfrm>
          <a:prstGeom prst="rightBrace">
            <a:avLst/>
          </a:prstGeom>
          <a:ln>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47" name="Rectangle 21">
            <a:extLst>
              <a:ext uri="{FF2B5EF4-FFF2-40B4-BE49-F238E27FC236}">
                <a16:creationId xmlns:a16="http://schemas.microsoft.com/office/drawing/2014/main" id="{69F8FA7D-02E8-4D76-B67C-2CF75FFFBCAC}"/>
              </a:ext>
            </a:extLst>
          </p:cNvPr>
          <p:cNvSpPr>
            <a:spLocks noChangeArrowheads="1"/>
          </p:cNvSpPr>
          <p:nvPr/>
        </p:nvSpPr>
        <p:spPr bwMode="auto">
          <a:xfrm>
            <a:off x="6012160" y="2987018"/>
            <a:ext cx="750206" cy="3699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lgn="r">
              <a:defRPr kumimoji="1" sz="2400">
                <a:solidFill>
                  <a:srgbClr val="FF92FB"/>
                </a:solidFill>
                <a:latin typeface="Arial" panose="020B0604020202020204" pitchFamily="34" charset="0"/>
                <a:ea typeface="新細明體" panose="02020500000000000000" pitchFamily="18" charset="-120"/>
              </a:defRPr>
            </a:lvl1pPr>
            <a:lvl2pPr marL="742950" indent="-285750" algn="r">
              <a:defRPr kumimoji="1" sz="2400">
                <a:solidFill>
                  <a:srgbClr val="FF92FB"/>
                </a:solidFill>
                <a:latin typeface="Arial" panose="020B0604020202020204" pitchFamily="34" charset="0"/>
                <a:ea typeface="新細明體" panose="02020500000000000000" pitchFamily="18" charset="-120"/>
              </a:defRPr>
            </a:lvl2pPr>
            <a:lvl3pPr marL="1143000" indent="-228600" algn="r">
              <a:defRPr kumimoji="1" sz="2400">
                <a:solidFill>
                  <a:srgbClr val="FF92FB"/>
                </a:solidFill>
                <a:latin typeface="Arial" panose="020B0604020202020204" pitchFamily="34" charset="0"/>
                <a:ea typeface="新細明體" panose="02020500000000000000" pitchFamily="18" charset="-120"/>
              </a:defRPr>
            </a:lvl3pPr>
            <a:lvl4pPr marL="1600200" indent="-228600" algn="r">
              <a:defRPr kumimoji="1" sz="2400">
                <a:solidFill>
                  <a:srgbClr val="FF92FB"/>
                </a:solidFill>
                <a:latin typeface="Arial" panose="020B0604020202020204" pitchFamily="34" charset="0"/>
                <a:ea typeface="新細明體" panose="02020500000000000000" pitchFamily="18" charset="-120"/>
              </a:defRPr>
            </a:lvl4pPr>
            <a:lvl5pPr marL="2057400" indent="-228600" algn="r">
              <a:defRPr kumimoji="1" sz="2400">
                <a:solidFill>
                  <a:srgbClr val="FF92FB"/>
                </a:solidFill>
                <a:latin typeface="Arial" panose="020B0604020202020204" pitchFamily="34" charset="0"/>
                <a:ea typeface="新細明體" panose="02020500000000000000" pitchFamily="18" charset="-120"/>
              </a:defRPr>
            </a:lvl5pPr>
            <a:lvl6pPr marL="25146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6pPr>
            <a:lvl7pPr marL="29718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7pPr>
            <a:lvl8pPr marL="34290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8pPr>
            <a:lvl9pPr marL="38862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9pPr>
          </a:lstStyle>
          <a:p>
            <a:r>
              <a:rPr lang="en-US" altLang="zh-TW" sz="1800" dirty="0">
                <a:solidFill>
                  <a:srgbClr val="003300"/>
                </a:solidFill>
              </a:rPr>
              <a:t>Gene</a:t>
            </a:r>
          </a:p>
        </p:txBody>
      </p:sp>
    </p:spTree>
    <p:extLst>
      <p:ext uri="{BB962C8B-B14F-4D97-AF65-F5344CB8AC3E}">
        <p14:creationId xmlns:p14="http://schemas.microsoft.com/office/powerpoint/2010/main" val="293276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901014" cy="1143000"/>
          </a:xfrm>
        </p:spPr>
        <p:txBody>
          <a:bodyPr/>
          <a:lstStyle/>
          <a:p>
            <a:r>
              <a:rPr lang="en-US" altLang="zh-TW" dirty="0"/>
              <a:t>Reproduction</a:t>
            </a:r>
            <a:endParaRPr lang="zh-TW" altLang="en-US" dirty="0"/>
          </a:p>
        </p:txBody>
      </p:sp>
      <p:sp>
        <p:nvSpPr>
          <p:cNvPr id="6" name="內容版面配置區 5"/>
          <p:cNvSpPr>
            <a:spLocks noGrp="1"/>
          </p:cNvSpPr>
          <p:nvPr>
            <p:ph sz="quarter" idx="1"/>
          </p:nvPr>
        </p:nvSpPr>
        <p:spPr>
          <a:xfrm>
            <a:off x="457200" y="1714488"/>
            <a:ext cx="7467600" cy="4759464"/>
          </a:xfrm>
        </p:spPr>
        <p:txBody>
          <a:bodyPr/>
          <a:lstStyle/>
          <a:p>
            <a:r>
              <a:rPr lang="en-US" altLang="zh-TW" dirty="0"/>
              <a:t>From one generation to the next one</a:t>
            </a:r>
          </a:p>
          <a:p>
            <a:endParaRPr lang="zh-TW" altLang="en-US" dirty="0"/>
          </a:p>
          <a:p>
            <a:endParaRPr lang="en-US" altLang="zh-TW" dirty="0"/>
          </a:p>
          <a:p>
            <a:endParaRPr lang="zh-TW" altLang="en-US" dirty="0"/>
          </a:p>
        </p:txBody>
      </p:sp>
      <p:sp>
        <p:nvSpPr>
          <p:cNvPr id="4" name="Rectangle 4">
            <a:extLst>
              <a:ext uri="{FF2B5EF4-FFF2-40B4-BE49-F238E27FC236}">
                <a16:creationId xmlns:a16="http://schemas.microsoft.com/office/drawing/2014/main" id="{9DB92538-6377-43F5-A315-099B826A9080}"/>
              </a:ext>
            </a:extLst>
          </p:cNvPr>
          <p:cNvSpPr>
            <a:spLocks noChangeArrowheads="1"/>
          </p:cNvSpPr>
          <p:nvPr/>
        </p:nvSpPr>
        <p:spPr bwMode="auto">
          <a:xfrm>
            <a:off x="380678" y="2553865"/>
            <a:ext cx="1358900" cy="29591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lvl1pPr algn="r">
              <a:defRPr kumimoji="1" sz="2400">
                <a:solidFill>
                  <a:srgbClr val="FF92FB"/>
                </a:solidFill>
                <a:latin typeface="Arial" panose="020B0604020202020204" pitchFamily="34" charset="0"/>
                <a:ea typeface="新細明體" panose="02020500000000000000" pitchFamily="18" charset="-120"/>
              </a:defRPr>
            </a:lvl1pPr>
            <a:lvl2pPr marL="742950" indent="-285750" algn="r">
              <a:defRPr kumimoji="1" sz="2400">
                <a:solidFill>
                  <a:srgbClr val="FF92FB"/>
                </a:solidFill>
                <a:latin typeface="Arial" panose="020B0604020202020204" pitchFamily="34" charset="0"/>
                <a:ea typeface="新細明體" panose="02020500000000000000" pitchFamily="18" charset="-120"/>
              </a:defRPr>
            </a:lvl2pPr>
            <a:lvl3pPr marL="1143000" indent="-228600" algn="r">
              <a:defRPr kumimoji="1" sz="2400">
                <a:solidFill>
                  <a:srgbClr val="FF92FB"/>
                </a:solidFill>
                <a:latin typeface="Arial" panose="020B0604020202020204" pitchFamily="34" charset="0"/>
                <a:ea typeface="新細明體" panose="02020500000000000000" pitchFamily="18" charset="-120"/>
              </a:defRPr>
            </a:lvl3pPr>
            <a:lvl4pPr marL="1600200" indent="-228600" algn="r">
              <a:defRPr kumimoji="1" sz="2400">
                <a:solidFill>
                  <a:srgbClr val="FF92FB"/>
                </a:solidFill>
                <a:latin typeface="Arial" panose="020B0604020202020204" pitchFamily="34" charset="0"/>
                <a:ea typeface="新細明體" panose="02020500000000000000" pitchFamily="18" charset="-120"/>
              </a:defRPr>
            </a:lvl4pPr>
            <a:lvl5pPr marL="2057400" indent="-228600" algn="r">
              <a:defRPr kumimoji="1" sz="2400">
                <a:solidFill>
                  <a:srgbClr val="FF92FB"/>
                </a:solidFill>
                <a:latin typeface="Arial" panose="020B0604020202020204" pitchFamily="34" charset="0"/>
                <a:ea typeface="新細明體" panose="02020500000000000000" pitchFamily="18" charset="-120"/>
              </a:defRPr>
            </a:lvl5pPr>
            <a:lvl6pPr marL="25146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6pPr>
            <a:lvl7pPr marL="29718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7pPr>
            <a:lvl8pPr marL="34290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8pPr>
            <a:lvl9pPr marL="38862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9pPr>
          </a:lstStyle>
          <a:p>
            <a:pPr algn="ctr"/>
            <a:r>
              <a:rPr lang="en-US" altLang="zh-TW" sz="2000" dirty="0">
                <a:solidFill>
                  <a:srgbClr val="00B050"/>
                </a:solidFill>
              </a:rPr>
              <a:t>10010110</a:t>
            </a:r>
          </a:p>
          <a:p>
            <a:pPr algn="ctr"/>
            <a:r>
              <a:rPr lang="en-US" altLang="zh-TW" sz="2000" dirty="0">
                <a:solidFill>
                  <a:srgbClr val="00B050"/>
                </a:solidFill>
              </a:rPr>
              <a:t>01100010</a:t>
            </a:r>
          </a:p>
          <a:p>
            <a:pPr algn="ctr"/>
            <a:r>
              <a:rPr lang="en-US" altLang="zh-TW" sz="2000" dirty="0">
                <a:solidFill>
                  <a:srgbClr val="00B050"/>
                </a:solidFill>
              </a:rPr>
              <a:t>10100100</a:t>
            </a:r>
          </a:p>
          <a:p>
            <a:pPr algn="ctr"/>
            <a:r>
              <a:rPr lang="en-US" altLang="zh-TW" sz="2000" dirty="0">
                <a:solidFill>
                  <a:srgbClr val="0070C0"/>
                </a:solidFill>
              </a:rPr>
              <a:t>10011001</a:t>
            </a:r>
          </a:p>
          <a:p>
            <a:pPr algn="ctr"/>
            <a:r>
              <a:rPr lang="en-US" altLang="zh-TW" sz="2000" dirty="0">
                <a:solidFill>
                  <a:srgbClr val="0070C0"/>
                </a:solidFill>
              </a:rPr>
              <a:t>01100101</a:t>
            </a:r>
          </a:p>
          <a:p>
            <a:pPr algn="ctr"/>
            <a:r>
              <a:rPr lang="en-US" altLang="zh-TW" sz="2000" dirty="0">
                <a:solidFill>
                  <a:srgbClr val="0070C0"/>
                </a:solidFill>
              </a:rPr>
              <a:t>. . .</a:t>
            </a:r>
          </a:p>
          <a:p>
            <a:pPr algn="ctr"/>
            <a:r>
              <a:rPr lang="en-US" altLang="zh-TW" sz="2000" dirty="0">
                <a:solidFill>
                  <a:srgbClr val="0070C0"/>
                </a:solidFill>
              </a:rPr>
              <a:t>. . .</a:t>
            </a:r>
          </a:p>
          <a:p>
            <a:pPr algn="ctr"/>
            <a:r>
              <a:rPr lang="en-US" altLang="zh-TW" sz="2000" dirty="0">
                <a:solidFill>
                  <a:srgbClr val="0070C0"/>
                </a:solidFill>
              </a:rPr>
              <a:t>. . .</a:t>
            </a:r>
          </a:p>
          <a:p>
            <a:pPr algn="ctr"/>
            <a:r>
              <a:rPr lang="en-US" altLang="zh-TW" sz="2000" dirty="0">
                <a:solidFill>
                  <a:srgbClr val="0070C0"/>
                </a:solidFill>
              </a:rPr>
              <a:t>. . .</a:t>
            </a:r>
          </a:p>
        </p:txBody>
      </p:sp>
      <p:sp>
        <p:nvSpPr>
          <p:cNvPr id="5" name="Line 5">
            <a:extLst>
              <a:ext uri="{FF2B5EF4-FFF2-40B4-BE49-F238E27FC236}">
                <a16:creationId xmlns:a16="http://schemas.microsoft.com/office/drawing/2014/main" id="{39A30FCB-6D00-453F-B659-5B9CB191D3AC}"/>
              </a:ext>
            </a:extLst>
          </p:cNvPr>
          <p:cNvSpPr>
            <a:spLocks noChangeShapeType="1"/>
          </p:cNvSpPr>
          <p:nvPr/>
        </p:nvSpPr>
        <p:spPr bwMode="auto">
          <a:xfrm>
            <a:off x="374328" y="2928515"/>
            <a:ext cx="1371600" cy="0"/>
          </a:xfrm>
          <a:prstGeom prst="line">
            <a:avLst/>
          </a:prstGeom>
          <a:noFill/>
          <a:ln w="12700">
            <a:solidFill>
              <a:srgbClr val="FFFF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7" name="Line 6">
            <a:extLst>
              <a:ext uri="{FF2B5EF4-FFF2-40B4-BE49-F238E27FC236}">
                <a16:creationId xmlns:a16="http://schemas.microsoft.com/office/drawing/2014/main" id="{7BC28B3B-0A98-4821-9E42-4EE27FE055B5}"/>
              </a:ext>
            </a:extLst>
          </p:cNvPr>
          <p:cNvSpPr>
            <a:spLocks noChangeShapeType="1"/>
          </p:cNvSpPr>
          <p:nvPr/>
        </p:nvSpPr>
        <p:spPr bwMode="auto">
          <a:xfrm>
            <a:off x="374328" y="3233315"/>
            <a:ext cx="1371600" cy="0"/>
          </a:xfrm>
          <a:prstGeom prst="line">
            <a:avLst/>
          </a:prstGeom>
          <a:noFill/>
          <a:ln w="12700">
            <a:solidFill>
              <a:srgbClr val="FFFF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8" name="Line 7">
            <a:extLst>
              <a:ext uri="{FF2B5EF4-FFF2-40B4-BE49-F238E27FC236}">
                <a16:creationId xmlns:a16="http://schemas.microsoft.com/office/drawing/2014/main" id="{FCD451E7-A18A-40B6-8111-B4A7424750A2}"/>
              </a:ext>
            </a:extLst>
          </p:cNvPr>
          <p:cNvSpPr>
            <a:spLocks noChangeShapeType="1"/>
          </p:cNvSpPr>
          <p:nvPr/>
        </p:nvSpPr>
        <p:spPr bwMode="auto">
          <a:xfrm>
            <a:off x="374328" y="3538115"/>
            <a:ext cx="1371600" cy="0"/>
          </a:xfrm>
          <a:prstGeom prst="line">
            <a:avLst/>
          </a:prstGeom>
          <a:noFill/>
          <a:ln w="12700">
            <a:solidFill>
              <a:srgbClr val="FFFF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 name="Line 8">
            <a:extLst>
              <a:ext uri="{FF2B5EF4-FFF2-40B4-BE49-F238E27FC236}">
                <a16:creationId xmlns:a16="http://schemas.microsoft.com/office/drawing/2014/main" id="{7C4E7522-091F-4D8F-AEB0-C9F66483082A}"/>
              </a:ext>
            </a:extLst>
          </p:cNvPr>
          <p:cNvSpPr>
            <a:spLocks noChangeShapeType="1"/>
          </p:cNvSpPr>
          <p:nvPr/>
        </p:nvSpPr>
        <p:spPr bwMode="auto">
          <a:xfrm>
            <a:off x="374328" y="3842915"/>
            <a:ext cx="1371600" cy="0"/>
          </a:xfrm>
          <a:prstGeom prst="line">
            <a:avLst/>
          </a:prstGeom>
          <a:noFill/>
          <a:ln w="12700">
            <a:solidFill>
              <a:srgbClr val="FFFF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0" name="Line 9">
            <a:extLst>
              <a:ext uri="{FF2B5EF4-FFF2-40B4-BE49-F238E27FC236}">
                <a16:creationId xmlns:a16="http://schemas.microsoft.com/office/drawing/2014/main" id="{71DC14BA-4CEE-4ADB-80A9-7734F11E09A6}"/>
              </a:ext>
            </a:extLst>
          </p:cNvPr>
          <p:cNvSpPr>
            <a:spLocks noChangeShapeType="1"/>
          </p:cNvSpPr>
          <p:nvPr/>
        </p:nvSpPr>
        <p:spPr bwMode="auto">
          <a:xfrm>
            <a:off x="374328" y="4147715"/>
            <a:ext cx="1371600" cy="0"/>
          </a:xfrm>
          <a:prstGeom prst="line">
            <a:avLst/>
          </a:prstGeom>
          <a:noFill/>
          <a:ln w="12700">
            <a:solidFill>
              <a:srgbClr val="FFFF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5" name="Rectangle 24">
            <a:extLst>
              <a:ext uri="{FF2B5EF4-FFF2-40B4-BE49-F238E27FC236}">
                <a16:creationId xmlns:a16="http://schemas.microsoft.com/office/drawing/2014/main" id="{801748CE-C7DB-4614-AD8C-E59611D5EC04}"/>
              </a:ext>
            </a:extLst>
          </p:cNvPr>
          <p:cNvSpPr>
            <a:spLocks noChangeArrowheads="1"/>
          </p:cNvSpPr>
          <p:nvPr/>
        </p:nvSpPr>
        <p:spPr bwMode="auto">
          <a:xfrm>
            <a:off x="7173540" y="2553865"/>
            <a:ext cx="1358900" cy="2959100"/>
          </a:xfrm>
          <a:prstGeom prst="rect">
            <a:avLst/>
          </a:prstGeom>
          <a:noFill/>
          <a:ln w="12700">
            <a:solidFill>
              <a:srgbClr val="00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lvl1pPr algn="r">
              <a:defRPr kumimoji="1" sz="2400">
                <a:solidFill>
                  <a:srgbClr val="FF92FB"/>
                </a:solidFill>
                <a:latin typeface="Arial" panose="020B0604020202020204" pitchFamily="34" charset="0"/>
                <a:ea typeface="新細明體" panose="02020500000000000000" pitchFamily="18" charset="-120"/>
              </a:defRPr>
            </a:lvl1pPr>
            <a:lvl2pPr marL="742950" indent="-285750" algn="r">
              <a:defRPr kumimoji="1" sz="2400">
                <a:solidFill>
                  <a:srgbClr val="FF92FB"/>
                </a:solidFill>
                <a:latin typeface="Arial" panose="020B0604020202020204" pitchFamily="34" charset="0"/>
                <a:ea typeface="新細明體" panose="02020500000000000000" pitchFamily="18" charset="-120"/>
              </a:defRPr>
            </a:lvl2pPr>
            <a:lvl3pPr marL="1143000" indent="-228600" algn="r">
              <a:defRPr kumimoji="1" sz="2400">
                <a:solidFill>
                  <a:srgbClr val="FF92FB"/>
                </a:solidFill>
                <a:latin typeface="Arial" panose="020B0604020202020204" pitchFamily="34" charset="0"/>
                <a:ea typeface="新細明體" panose="02020500000000000000" pitchFamily="18" charset="-120"/>
              </a:defRPr>
            </a:lvl3pPr>
            <a:lvl4pPr marL="1600200" indent="-228600" algn="r">
              <a:defRPr kumimoji="1" sz="2400">
                <a:solidFill>
                  <a:srgbClr val="FF92FB"/>
                </a:solidFill>
                <a:latin typeface="Arial" panose="020B0604020202020204" pitchFamily="34" charset="0"/>
                <a:ea typeface="新細明體" panose="02020500000000000000" pitchFamily="18" charset="-120"/>
              </a:defRPr>
            </a:lvl4pPr>
            <a:lvl5pPr marL="2057400" indent="-228600" algn="r">
              <a:defRPr kumimoji="1" sz="2400">
                <a:solidFill>
                  <a:srgbClr val="FF92FB"/>
                </a:solidFill>
                <a:latin typeface="Arial" panose="020B0604020202020204" pitchFamily="34" charset="0"/>
                <a:ea typeface="新細明體" panose="02020500000000000000" pitchFamily="18" charset="-120"/>
              </a:defRPr>
            </a:lvl5pPr>
            <a:lvl6pPr marL="25146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6pPr>
            <a:lvl7pPr marL="29718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7pPr>
            <a:lvl8pPr marL="34290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8pPr>
            <a:lvl9pPr marL="38862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9pPr>
          </a:lstStyle>
          <a:p>
            <a:pPr algn="ctr"/>
            <a:r>
              <a:rPr lang="en-US" altLang="zh-TW" sz="2000" dirty="0">
                <a:solidFill>
                  <a:srgbClr val="00B050"/>
                </a:solidFill>
              </a:rPr>
              <a:t>10010110</a:t>
            </a:r>
          </a:p>
          <a:p>
            <a:pPr algn="ctr"/>
            <a:r>
              <a:rPr lang="en-US" altLang="zh-TW" sz="2000" dirty="0">
                <a:solidFill>
                  <a:srgbClr val="00B050"/>
                </a:solidFill>
              </a:rPr>
              <a:t>01100010</a:t>
            </a:r>
          </a:p>
          <a:p>
            <a:pPr algn="ctr"/>
            <a:r>
              <a:rPr lang="en-US" altLang="zh-TW" sz="2000" dirty="0">
                <a:solidFill>
                  <a:srgbClr val="00B050"/>
                </a:solidFill>
              </a:rPr>
              <a:t>10100100</a:t>
            </a:r>
          </a:p>
          <a:p>
            <a:pPr algn="ctr"/>
            <a:r>
              <a:rPr lang="en-US" altLang="zh-TW" sz="2000" dirty="0">
                <a:solidFill>
                  <a:srgbClr val="0070C0"/>
                </a:solidFill>
              </a:rPr>
              <a:t>01111001</a:t>
            </a:r>
          </a:p>
          <a:p>
            <a:pPr algn="ctr"/>
            <a:r>
              <a:rPr lang="en-US" altLang="zh-TW" sz="2000" dirty="0">
                <a:solidFill>
                  <a:srgbClr val="0070C0"/>
                </a:solidFill>
              </a:rPr>
              <a:t>10000101</a:t>
            </a:r>
          </a:p>
          <a:p>
            <a:pPr algn="ctr"/>
            <a:r>
              <a:rPr lang="en-US" altLang="zh-TW" sz="2000" dirty="0">
                <a:solidFill>
                  <a:srgbClr val="0070C0"/>
                </a:solidFill>
              </a:rPr>
              <a:t>. . .</a:t>
            </a:r>
          </a:p>
          <a:p>
            <a:pPr algn="ctr"/>
            <a:r>
              <a:rPr lang="en-US" altLang="zh-TW" sz="2000" dirty="0">
                <a:solidFill>
                  <a:srgbClr val="0070C0"/>
                </a:solidFill>
              </a:rPr>
              <a:t>. . .</a:t>
            </a:r>
          </a:p>
          <a:p>
            <a:pPr algn="ctr"/>
            <a:r>
              <a:rPr lang="en-US" altLang="zh-TW" sz="2000" dirty="0">
                <a:solidFill>
                  <a:srgbClr val="0070C0"/>
                </a:solidFill>
              </a:rPr>
              <a:t>. . .</a:t>
            </a:r>
          </a:p>
          <a:p>
            <a:pPr algn="ctr"/>
            <a:r>
              <a:rPr lang="en-US" altLang="zh-TW" sz="2000" dirty="0">
                <a:solidFill>
                  <a:srgbClr val="0070C0"/>
                </a:solidFill>
              </a:rPr>
              <a:t>. . .</a:t>
            </a:r>
          </a:p>
        </p:txBody>
      </p:sp>
      <p:sp>
        <p:nvSpPr>
          <p:cNvPr id="26" name="Line 25">
            <a:extLst>
              <a:ext uri="{FF2B5EF4-FFF2-40B4-BE49-F238E27FC236}">
                <a16:creationId xmlns:a16="http://schemas.microsoft.com/office/drawing/2014/main" id="{21E86D22-6AF1-4F33-BA39-E769EC9DDFD4}"/>
              </a:ext>
            </a:extLst>
          </p:cNvPr>
          <p:cNvSpPr>
            <a:spLocks noChangeShapeType="1"/>
          </p:cNvSpPr>
          <p:nvPr/>
        </p:nvSpPr>
        <p:spPr bwMode="auto">
          <a:xfrm>
            <a:off x="7079928" y="2928515"/>
            <a:ext cx="1371600" cy="0"/>
          </a:xfrm>
          <a:prstGeom prst="line">
            <a:avLst/>
          </a:prstGeom>
          <a:noFill/>
          <a:ln w="12700">
            <a:solidFill>
              <a:srgbClr val="FFFF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7" name="Line 26">
            <a:extLst>
              <a:ext uri="{FF2B5EF4-FFF2-40B4-BE49-F238E27FC236}">
                <a16:creationId xmlns:a16="http://schemas.microsoft.com/office/drawing/2014/main" id="{DDDE9993-5D74-4D7C-9981-ED5EB92871D5}"/>
              </a:ext>
            </a:extLst>
          </p:cNvPr>
          <p:cNvSpPr>
            <a:spLocks noChangeShapeType="1"/>
          </p:cNvSpPr>
          <p:nvPr/>
        </p:nvSpPr>
        <p:spPr bwMode="auto">
          <a:xfrm>
            <a:off x="7079928" y="3233315"/>
            <a:ext cx="1371600" cy="0"/>
          </a:xfrm>
          <a:prstGeom prst="line">
            <a:avLst/>
          </a:prstGeom>
          <a:noFill/>
          <a:ln w="12700">
            <a:solidFill>
              <a:srgbClr val="FFFF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8" name="Line 27">
            <a:extLst>
              <a:ext uri="{FF2B5EF4-FFF2-40B4-BE49-F238E27FC236}">
                <a16:creationId xmlns:a16="http://schemas.microsoft.com/office/drawing/2014/main" id="{B27C6D65-145D-407E-87BC-C04353A7A243}"/>
              </a:ext>
            </a:extLst>
          </p:cNvPr>
          <p:cNvSpPr>
            <a:spLocks noChangeShapeType="1"/>
          </p:cNvSpPr>
          <p:nvPr/>
        </p:nvSpPr>
        <p:spPr bwMode="auto">
          <a:xfrm>
            <a:off x="7079928" y="3538115"/>
            <a:ext cx="1371600" cy="0"/>
          </a:xfrm>
          <a:prstGeom prst="line">
            <a:avLst/>
          </a:prstGeom>
          <a:noFill/>
          <a:ln w="12700">
            <a:solidFill>
              <a:srgbClr val="FFFF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9" name="Line 28">
            <a:extLst>
              <a:ext uri="{FF2B5EF4-FFF2-40B4-BE49-F238E27FC236}">
                <a16:creationId xmlns:a16="http://schemas.microsoft.com/office/drawing/2014/main" id="{F4C76096-00BB-485A-9A94-7BBE0FD31D60}"/>
              </a:ext>
            </a:extLst>
          </p:cNvPr>
          <p:cNvSpPr>
            <a:spLocks noChangeShapeType="1"/>
          </p:cNvSpPr>
          <p:nvPr/>
        </p:nvSpPr>
        <p:spPr bwMode="auto">
          <a:xfrm>
            <a:off x="7079928" y="3842915"/>
            <a:ext cx="1371600" cy="0"/>
          </a:xfrm>
          <a:prstGeom prst="line">
            <a:avLst/>
          </a:prstGeom>
          <a:noFill/>
          <a:ln w="12700">
            <a:solidFill>
              <a:srgbClr val="FFFF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30" name="Line 29">
            <a:extLst>
              <a:ext uri="{FF2B5EF4-FFF2-40B4-BE49-F238E27FC236}">
                <a16:creationId xmlns:a16="http://schemas.microsoft.com/office/drawing/2014/main" id="{C971246B-37F0-4E60-8DFD-81CFFEA6AEF6}"/>
              </a:ext>
            </a:extLst>
          </p:cNvPr>
          <p:cNvSpPr>
            <a:spLocks noChangeShapeType="1"/>
          </p:cNvSpPr>
          <p:nvPr/>
        </p:nvSpPr>
        <p:spPr bwMode="auto">
          <a:xfrm>
            <a:off x="7079928" y="4147715"/>
            <a:ext cx="1371600" cy="0"/>
          </a:xfrm>
          <a:prstGeom prst="line">
            <a:avLst/>
          </a:prstGeom>
          <a:noFill/>
          <a:ln w="12700">
            <a:solidFill>
              <a:srgbClr val="FFFF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grpSp>
        <p:nvGrpSpPr>
          <p:cNvPr id="31" name="Group 36">
            <a:extLst>
              <a:ext uri="{FF2B5EF4-FFF2-40B4-BE49-F238E27FC236}">
                <a16:creationId xmlns:a16="http://schemas.microsoft.com/office/drawing/2014/main" id="{24304993-8057-48C2-81C5-6CF9914CACD3}"/>
              </a:ext>
            </a:extLst>
          </p:cNvPr>
          <p:cNvGrpSpPr>
            <a:grpSpLocks/>
          </p:cNvGrpSpPr>
          <p:nvPr/>
        </p:nvGrpSpPr>
        <p:grpSpPr bwMode="auto">
          <a:xfrm>
            <a:off x="6854503" y="3539703"/>
            <a:ext cx="152400" cy="2052637"/>
            <a:chOff x="4562" y="2209"/>
            <a:chExt cx="96" cy="1293"/>
          </a:xfrm>
        </p:grpSpPr>
        <p:sp>
          <p:nvSpPr>
            <p:cNvPr id="32" name="Arc 30">
              <a:extLst>
                <a:ext uri="{FF2B5EF4-FFF2-40B4-BE49-F238E27FC236}">
                  <a16:creationId xmlns:a16="http://schemas.microsoft.com/office/drawing/2014/main" id="{BACCF974-1B8B-41EE-B0E3-34B14F5D0704}"/>
                </a:ext>
              </a:extLst>
            </p:cNvPr>
            <p:cNvSpPr>
              <a:spLocks/>
            </p:cNvSpPr>
            <p:nvPr/>
          </p:nvSpPr>
          <p:spPr bwMode="auto">
            <a:xfrm rot="10800000">
              <a:off x="4563" y="2728"/>
              <a:ext cx="50" cy="143"/>
            </a:xfrm>
            <a:custGeom>
              <a:avLst/>
              <a:gdLst>
                <a:gd name="T0" fmla="*/ 0 w 21599"/>
                <a:gd name="T1" fmla="*/ 142 h 21596"/>
                <a:gd name="T2" fmla="*/ 49 w 21599"/>
                <a:gd name="T3" fmla="*/ 0 h 21596"/>
                <a:gd name="T4" fmla="*/ 50 w 21599"/>
                <a:gd name="T5" fmla="*/ 143 h 21596"/>
                <a:gd name="T6" fmla="*/ 0 60000 65536"/>
                <a:gd name="T7" fmla="*/ 0 60000 65536"/>
                <a:gd name="T8" fmla="*/ 0 60000 65536"/>
              </a:gdLst>
              <a:ahLst/>
              <a:cxnLst>
                <a:cxn ang="T6">
                  <a:pos x="T0" y="T1"/>
                </a:cxn>
                <a:cxn ang="T7">
                  <a:pos x="T2" y="T3"/>
                </a:cxn>
                <a:cxn ang="T8">
                  <a:pos x="T4" y="T5"/>
                </a:cxn>
              </a:cxnLst>
              <a:rect l="0" t="0" r="r" b="b"/>
              <a:pathLst>
                <a:path w="21599" h="21596" fill="none" extrusionOk="0">
                  <a:moveTo>
                    <a:pt x="-1" y="21446"/>
                  </a:moveTo>
                  <a:cubicBezTo>
                    <a:pt x="80" y="9741"/>
                    <a:pt x="9469" y="231"/>
                    <a:pt x="21173" y="0"/>
                  </a:cubicBezTo>
                </a:path>
                <a:path w="21599" h="21596" stroke="0" extrusionOk="0">
                  <a:moveTo>
                    <a:pt x="-1" y="21446"/>
                  </a:moveTo>
                  <a:cubicBezTo>
                    <a:pt x="80" y="9741"/>
                    <a:pt x="9469" y="231"/>
                    <a:pt x="21173" y="0"/>
                  </a:cubicBezTo>
                  <a:lnTo>
                    <a:pt x="21599" y="21596"/>
                  </a:lnTo>
                  <a:lnTo>
                    <a:pt x="-1" y="21446"/>
                  </a:lnTo>
                  <a:close/>
                </a:path>
              </a:pathLst>
            </a:custGeom>
            <a:noFill/>
            <a:ln w="25400" cap="rnd">
              <a:solidFill>
                <a:srgbClr val="FFFFFF"/>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33" name="Arc 31">
              <a:extLst>
                <a:ext uri="{FF2B5EF4-FFF2-40B4-BE49-F238E27FC236}">
                  <a16:creationId xmlns:a16="http://schemas.microsoft.com/office/drawing/2014/main" id="{58C9E97B-75DE-4F41-9312-C4222495FBD5}"/>
                </a:ext>
              </a:extLst>
            </p:cNvPr>
            <p:cNvSpPr>
              <a:spLocks/>
            </p:cNvSpPr>
            <p:nvPr/>
          </p:nvSpPr>
          <p:spPr bwMode="auto">
            <a:xfrm>
              <a:off x="4562" y="2840"/>
              <a:ext cx="51" cy="153"/>
            </a:xfrm>
            <a:custGeom>
              <a:avLst/>
              <a:gdLst>
                <a:gd name="T0" fmla="*/ 0 w 22026"/>
                <a:gd name="T1" fmla="*/ 0 h 21600"/>
                <a:gd name="T2" fmla="*/ 51 w 22026"/>
                <a:gd name="T3" fmla="*/ 152 h 21600"/>
                <a:gd name="T4" fmla="*/ 1 w 22026"/>
                <a:gd name="T5" fmla="*/ 153 h 21600"/>
                <a:gd name="T6" fmla="*/ 0 60000 65536"/>
                <a:gd name="T7" fmla="*/ 0 60000 65536"/>
                <a:gd name="T8" fmla="*/ 0 60000 65536"/>
              </a:gdLst>
              <a:ahLst/>
              <a:cxnLst>
                <a:cxn ang="T6">
                  <a:pos x="T0" y="T1"/>
                </a:cxn>
                <a:cxn ang="T7">
                  <a:pos x="T2" y="T3"/>
                </a:cxn>
                <a:cxn ang="T8">
                  <a:pos x="T4" y="T5"/>
                </a:cxn>
              </a:cxnLst>
              <a:rect l="0" t="0" r="r" b="b"/>
              <a:pathLst>
                <a:path w="22026" h="21600" fill="none" extrusionOk="0">
                  <a:moveTo>
                    <a:pt x="0" y="4"/>
                  </a:moveTo>
                  <a:cubicBezTo>
                    <a:pt x="141" y="1"/>
                    <a:pt x="283" y="0"/>
                    <a:pt x="426" y="0"/>
                  </a:cubicBezTo>
                  <a:cubicBezTo>
                    <a:pt x="12299" y="0"/>
                    <a:pt x="21946" y="9583"/>
                    <a:pt x="22025" y="21457"/>
                  </a:cubicBezTo>
                </a:path>
                <a:path w="22026" h="21600" stroke="0" extrusionOk="0">
                  <a:moveTo>
                    <a:pt x="0" y="4"/>
                  </a:moveTo>
                  <a:cubicBezTo>
                    <a:pt x="141" y="1"/>
                    <a:pt x="283" y="0"/>
                    <a:pt x="426" y="0"/>
                  </a:cubicBezTo>
                  <a:cubicBezTo>
                    <a:pt x="12299" y="0"/>
                    <a:pt x="21946" y="9583"/>
                    <a:pt x="22025" y="21457"/>
                  </a:cubicBezTo>
                  <a:lnTo>
                    <a:pt x="426" y="21600"/>
                  </a:lnTo>
                  <a:lnTo>
                    <a:pt x="0" y="4"/>
                  </a:lnTo>
                  <a:close/>
                </a:path>
              </a:pathLst>
            </a:custGeom>
            <a:noFill/>
            <a:ln w="25400" cap="rnd">
              <a:solidFill>
                <a:srgbClr val="FFFFFF"/>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34" name="Arc 32">
              <a:extLst>
                <a:ext uri="{FF2B5EF4-FFF2-40B4-BE49-F238E27FC236}">
                  <a16:creationId xmlns:a16="http://schemas.microsoft.com/office/drawing/2014/main" id="{D362EDD2-CACC-48B4-BE82-7A1FB4350564}"/>
                </a:ext>
              </a:extLst>
            </p:cNvPr>
            <p:cNvSpPr>
              <a:spLocks/>
            </p:cNvSpPr>
            <p:nvPr/>
          </p:nvSpPr>
          <p:spPr bwMode="auto">
            <a:xfrm rot="10800000">
              <a:off x="4604" y="3355"/>
              <a:ext cx="52" cy="147"/>
            </a:xfrm>
            <a:custGeom>
              <a:avLst/>
              <a:gdLst>
                <a:gd name="T0" fmla="*/ 0 w 22028"/>
                <a:gd name="T1" fmla="*/ 0 h 21600"/>
                <a:gd name="T2" fmla="*/ 52 w 22028"/>
                <a:gd name="T3" fmla="*/ 147 h 21600"/>
                <a:gd name="T4" fmla="*/ 1 w 22028"/>
                <a:gd name="T5" fmla="*/ 147 h 21600"/>
                <a:gd name="T6" fmla="*/ 0 60000 65536"/>
                <a:gd name="T7" fmla="*/ 0 60000 65536"/>
                <a:gd name="T8" fmla="*/ 0 60000 65536"/>
              </a:gdLst>
              <a:ahLst/>
              <a:cxnLst>
                <a:cxn ang="T6">
                  <a:pos x="T0" y="T1"/>
                </a:cxn>
                <a:cxn ang="T7">
                  <a:pos x="T2" y="T3"/>
                </a:cxn>
                <a:cxn ang="T8">
                  <a:pos x="T4" y="T5"/>
                </a:cxn>
              </a:cxnLst>
              <a:rect l="0" t="0" r="r" b="b"/>
              <a:pathLst>
                <a:path w="22028" h="21600" fill="none" extrusionOk="0">
                  <a:moveTo>
                    <a:pt x="0" y="4"/>
                  </a:moveTo>
                  <a:cubicBezTo>
                    <a:pt x="142" y="1"/>
                    <a:pt x="285" y="0"/>
                    <a:pt x="428" y="0"/>
                  </a:cubicBezTo>
                  <a:cubicBezTo>
                    <a:pt x="12357" y="0"/>
                    <a:pt x="22028" y="9670"/>
                    <a:pt x="22028" y="21600"/>
                  </a:cubicBezTo>
                </a:path>
                <a:path w="22028" h="21600" stroke="0" extrusionOk="0">
                  <a:moveTo>
                    <a:pt x="0" y="4"/>
                  </a:moveTo>
                  <a:cubicBezTo>
                    <a:pt x="142" y="1"/>
                    <a:pt x="285" y="0"/>
                    <a:pt x="428" y="0"/>
                  </a:cubicBezTo>
                  <a:cubicBezTo>
                    <a:pt x="12357" y="0"/>
                    <a:pt x="22028" y="9670"/>
                    <a:pt x="22028" y="21600"/>
                  </a:cubicBezTo>
                  <a:lnTo>
                    <a:pt x="428" y="21600"/>
                  </a:lnTo>
                  <a:lnTo>
                    <a:pt x="0" y="4"/>
                  </a:lnTo>
                  <a:close/>
                </a:path>
              </a:pathLst>
            </a:custGeom>
            <a:noFill/>
            <a:ln w="25400" cap="rnd">
              <a:solidFill>
                <a:srgbClr val="FFFFFF"/>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35" name="Line 33">
              <a:extLst>
                <a:ext uri="{FF2B5EF4-FFF2-40B4-BE49-F238E27FC236}">
                  <a16:creationId xmlns:a16="http://schemas.microsoft.com/office/drawing/2014/main" id="{DD4A88E3-6780-4902-8427-69CB9E78D44C}"/>
                </a:ext>
              </a:extLst>
            </p:cNvPr>
            <p:cNvSpPr>
              <a:spLocks noChangeShapeType="1"/>
            </p:cNvSpPr>
            <p:nvPr/>
          </p:nvSpPr>
          <p:spPr bwMode="auto">
            <a:xfrm>
              <a:off x="4608" y="2991"/>
              <a:ext cx="0" cy="360"/>
            </a:xfrm>
            <a:prstGeom prst="line">
              <a:avLst/>
            </a:prstGeom>
            <a:noFill/>
            <a:ln w="25400">
              <a:solidFill>
                <a:srgbClr val="FFFF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36" name="Line 34">
              <a:extLst>
                <a:ext uri="{FF2B5EF4-FFF2-40B4-BE49-F238E27FC236}">
                  <a16:creationId xmlns:a16="http://schemas.microsoft.com/office/drawing/2014/main" id="{00EB2A3C-DB43-4A01-92A6-C2FE587AF236}"/>
                </a:ext>
              </a:extLst>
            </p:cNvPr>
            <p:cNvSpPr>
              <a:spLocks noChangeShapeType="1"/>
            </p:cNvSpPr>
            <p:nvPr/>
          </p:nvSpPr>
          <p:spPr bwMode="auto">
            <a:xfrm>
              <a:off x="4608" y="2360"/>
              <a:ext cx="0" cy="361"/>
            </a:xfrm>
            <a:prstGeom prst="line">
              <a:avLst/>
            </a:prstGeom>
            <a:noFill/>
            <a:ln w="25400">
              <a:solidFill>
                <a:srgbClr val="FFFF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37" name="Arc 35">
              <a:extLst>
                <a:ext uri="{FF2B5EF4-FFF2-40B4-BE49-F238E27FC236}">
                  <a16:creationId xmlns:a16="http://schemas.microsoft.com/office/drawing/2014/main" id="{61E1D626-72AA-4171-B17A-0CFCFF917AC4}"/>
                </a:ext>
              </a:extLst>
            </p:cNvPr>
            <p:cNvSpPr>
              <a:spLocks/>
            </p:cNvSpPr>
            <p:nvPr/>
          </p:nvSpPr>
          <p:spPr bwMode="auto">
            <a:xfrm>
              <a:off x="4607" y="2209"/>
              <a:ext cx="51" cy="151"/>
            </a:xfrm>
            <a:custGeom>
              <a:avLst/>
              <a:gdLst>
                <a:gd name="T0" fmla="*/ 0 w 21600"/>
                <a:gd name="T1" fmla="*/ 151 h 21596"/>
                <a:gd name="T2" fmla="*/ 50 w 21600"/>
                <a:gd name="T3" fmla="*/ 0 h 21596"/>
                <a:gd name="T4" fmla="*/ 51 w 21600"/>
                <a:gd name="T5" fmla="*/ 151 h 21596"/>
                <a:gd name="T6" fmla="*/ 0 60000 65536"/>
                <a:gd name="T7" fmla="*/ 0 60000 65536"/>
                <a:gd name="T8" fmla="*/ 0 60000 65536"/>
              </a:gdLst>
              <a:ahLst/>
              <a:cxnLst>
                <a:cxn ang="T6">
                  <a:pos x="T0" y="T1"/>
                </a:cxn>
                <a:cxn ang="T7">
                  <a:pos x="T2" y="T3"/>
                </a:cxn>
                <a:cxn ang="T8">
                  <a:pos x="T4" y="T5"/>
                </a:cxn>
              </a:cxnLst>
              <a:rect l="0" t="0" r="r" b="b"/>
              <a:pathLst>
                <a:path w="21600" h="21596" fill="none" extrusionOk="0">
                  <a:moveTo>
                    <a:pt x="0" y="21596"/>
                  </a:moveTo>
                  <a:cubicBezTo>
                    <a:pt x="0" y="9833"/>
                    <a:pt x="9411" y="233"/>
                    <a:pt x="21172" y="0"/>
                  </a:cubicBezTo>
                </a:path>
                <a:path w="21600" h="21596" stroke="0" extrusionOk="0">
                  <a:moveTo>
                    <a:pt x="0" y="21596"/>
                  </a:moveTo>
                  <a:cubicBezTo>
                    <a:pt x="0" y="9833"/>
                    <a:pt x="9411" y="233"/>
                    <a:pt x="21172" y="0"/>
                  </a:cubicBezTo>
                  <a:lnTo>
                    <a:pt x="21600" y="21596"/>
                  </a:lnTo>
                  <a:lnTo>
                    <a:pt x="0" y="21596"/>
                  </a:lnTo>
                  <a:close/>
                </a:path>
              </a:pathLst>
            </a:custGeom>
            <a:noFill/>
            <a:ln w="25400" cap="rnd">
              <a:solidFill>
                <a:srgbClr val="FFFFFF"/>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grpSp>
      <p:grpSp>
        <p:nvGrpSpPr>
          <p:cNvPr id="38" name="Group 43">
            <a:extLst>
              <a:ext uri="{FF2B5EF4-FFF2-40B4-BE49-F238E27FC236}">
                <a16:creationId xmlns:a16="http://schemas.microsoft.com/office/drawing/2014/main" id="{CB6A7A02-CBAB-4410-9D38-0AEF39E217BB}"/>
              </a:ext>
            </a:extLst>
          </p:cNvPr>
          <p:cNvGrpSpPr>
            <a:grpSpLocks/>
          </p:cNvGrpSpPr>
          <p:nvPr/>
        </p:nvGrpSpPr>
        <p:grpSpPr bwMode="auto">
          <a:xfrm>
            <a:off x="6852916" y="2550690"/>
            <a:ext cx="153987" cy="984250"/>
            <a:chOff x="4561" y="1586"/>
            <a:chExt cx="97" cy="620"/>
          </a:xfrm>
        </p:grpSpPr>
        <p:sp>
          <p:nvSpPr>
            <p:cNvPr id="39" name="Arc 37">
              <a:extLst>
                <a:ext uri="{FF2B5EF4-FFF2-40B4-BE49-F238E27FC236}">
                  <a16:creationId xmlns:a16="http://schemas.microsoft.com/office/drawing/2014/main" id="{43E634BC-7E76-4228-A965-EAA42283FFC8}"/>
                </a:ext>
              </a:extLst>
            </p:cNvPr>
            <p:cNvSpPr>
              <a:spLocks/>
            </p:cNvSpPr>
            <p:nvPr/>
          </p:nvSpPr>
          <p:spPr bwMode="auto">
            <a:xfrm rot="10800000">
              <a:off x="4563" y="1835"/>
              <a:ext cx="50" cy="68"/>
            </a:xfrm>
            <a:custGeom>
              <a:avLst/>
              <a:gdLst>
                <a:gd name="T0" fmla="*/ 0 w 21598"/>
                <a:gd name="T1" fmla="*/ 67 h 21596"/>
                <a:gd name="T2" fmla="*/ 49 w 21598"/>
                <a:gd name="T3" fmla="*/ 0 h 21596"/>
                <a:gd name="T4" fmla="*/ 50 w 21598"/>
                <a:gd name="T5" fmla="*/ 68 h 21596"/>
                <a:gd name="T6" fmla="*/ 0 60000 65536"/>
                <a:gd name="T7" fmla="*/ 0 60000 65536"/>
                <a:gd name="T8" fmla="*/ 0 60000 65536"/>
              </a:gdLst>
              <a:ahLst/>
              <a:cxnLst>
                <a:cxn ang="T6">
                  <a:pos x="T0" y="T1"/>
                </a:cxn>
                <a:cxn ang="T7">
                  <a:pos x="T2" y="T3"/>
                </a:cxn>
                <a:cxn ang="T8">
                  <a:pos x="T4" y="T5"/>
                </a:cxn>
              </a:cxnLst>
              <a:rect l="0" t="0" r="r" b="b"/>
              <a:pathLst>
                <a:path w="21598" h="21596" fill="none" extrusionOk="0">
                  <a:moveTo>
                    <a:pt x="0" y="21284"/>
                  </a:moveTo>
                  <a:cubicBezTo>
                    <a:pt x="168" y="9642"/>
                    <a:pt x="9532" y="229"/>
                    <a:pt x="21173" y="0"/>
                  </a:cubicBezTo>
                </a:path>
                <a:path w="21598" h="21596" stroke="0" extrusionOk="0">
                  <a:moveTo>
                    <a:pt x="0" y="21284"/>
                  </a:moveTo>
                  <a:cubicBezTo>
                    <a:pt x="168" y="9642"/>
                    <a:pt x="9532" y="229"/>
                    <a:pt x="21173" y="0"/>
                  </a:cubicBezTo>
                  <a:lnTo>
                    <a:pt x="21598" y="21596"/>
                  </a:lnTo>
                  <a:lnTo>
                    <a:pt x="0" y="21284"/>
                  </a:lnTo>
                  <a:close/>
                </a:path>
              </a:pathLst>
            </a:custGeom>
            <a:noFill/>
            <a:ln w="25400" cap="rnd">
              <a:solidFill>
                <a:srgbClr val="FFFFFF"/>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40" name="Arc 38">
              <a:extLst>
                <a:ext uri="{FF2B5EF4-FFF2-40B4-BE49-F238E27FC236}">
                  <a16:creationId xmlns:a16="http://schemas.microsoft.com/office/drawing/2014/main" id="{4D8E9E25-7EDF-42BF-A595-2F046582CAA6}"/>
                </a:ext>
              </a:extLst>
            </p:cNvPr>
            <p:cNvSpPr>
              <a:spLocks/>
            </p:cNvSpPr>
            <p:nvPr/>
          </p:nvSpPr>
          <p:spPr bwMode="auto">
            <a:xfrm>
              <a:off x="4561" y="1888"/>
              <a:ext cx="52" cy="73"/>
            </a:xfrm>
            <a:custGeom>
              <a:avLst/>
              <a:gdLst>
                <a:gd name="T0" fmla="*/ 0 w 22028"/>
                <a:gd name="T1" fmla="*/ 0 h 21600"/>
                <a:gd name="T2" fmla="*/ 52 w 22028"/>
                <a:gd name="T3" fmla="*/ 73 h 21600"/>
                <a:gd name="T4" fmla="*/ 1 w 22028"/>
                <a:gd name="T5" fmla="*/ 73 h 21600"/>
                <a:gd name="T6" fmla="*/ 0 60000 65536"/>
                <a:gd name="T7" fmla="*/ 0 60000 65536"/>
                <a:gd name="T8" fmla="*/ 0 60000 65536"/>
              </a:gdLst>
              <a:ahLst/>
              <a:cxnLst>
                <a:cxn ang="T6">
                  <a:pos x="T0" y="T1"/>
                </a:cxn>
                <a:cxn ang="T7">
                  <a:pos x="T2" y="T3"/>
                </a:cxn>
                <a:cxn ang="T8">
                  <a:pos x="T4" y="T5"/>
                </a:cxn>
              </a:cxnLst>
              <a:rect l="0" t="0" r="r" b="b"/>
              <a:pathLst>
                <a:path w="22028" h="21600" fill="none" extrusionOk="0">
                  <a:moveTo>
                    <a:pt x="0" y="4"/>
                  </a:moveTo>
                  <a:cubicBezTo>
                    <a:pt x="142" y="1"/>
                    <a:pt x="285" y="0"/>
                    <a:pt x="428" y="0"/>
                  </a:cubicBezTo>
                  <a:cubicBezTo>
                    <a:pt x="12357" y="0"/>
                    <a:pt x="22028" y="9670"/>
                    <a:pt x="22028" y="21600"/>
                  </a:cubicBezTo>
                </a:path>
                <a:path w="22028" h="21600" stroke="0" extrusionOk="0">
                  <a:moveTo>
                    <a:pt x="0" y="4"/>
                  </a:moveTo>
                  <a:cubicBezTo>
                    <a:pt x="142" y="1"/>
                    <a:pt x="285" y="0"/>
                    <a:pt x="428" y="0"/>
                  </a:cubicBezTo>
                  <a:cubicBezTo>
                    <a:pt x="12357" y="0"/>
                    <a:pt x="22028" y="9670"/>
                    <a:pt x="22028" y="21600"/>
                  </a:cubicBezTo>
                  <a:lnTo>
                    <a:pt x="428" y="21600"/>
                  </a:lnTo>
                  <a:lnTo>
                    <a:pt x="0" y="4"/>
                  </a:lnTo>
                  <a:close/>
                </a:path>
              </a:pathLst>
            </a:custGeom>
            <a:noFill/>
            <a:ln w="25400" cap="rnd">
              <a:solidFill>
                <a:srgbClr val="FFFFFF"/>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41" name="Arc 39">
              <a:extLst>
                <a:ext uri="{FF2B5EF4-FFF2-40B4-BE49-F238E27FC236}">
                  <a16:creationId xmlns:a16="http://schemas.microsoft.com/office/drawing/2014/main" id="{E9BC41C8-1E7A-4EAA-929E-2438D6463A2C}"/>
                </a:ext>
              </a:extLst>
            </p:cNvPr>
            <p:cNvSpPr>
              <a:spLocks/>
            </p:cNvSpPr>
            <p:nvPr/>
          </p:nvSpPr>
          <p:spPr bwMode="auto">
            <a:xfrm rot="10800000">
              <a:off x="4605" y="2135"/>
              <a:ext cx="51" cy="71"/>
            </a:xfrm>
            <a:custGeom>
              <a:avLst/>
              <a:gdLst>
                <a:gd name="T0" fmla="*/ 0 w 22023"/>
                <a:gd name="T1" fmla="*/ 0 h 21600"/>
                <a:gd name="T2" fmla="*/ 51 w 22023"/>
                <a:gd name="T3" fmla="*/ 70 h 21600"/>
                <a:gd name="T4" fmla="*/ 1 w 22023"/>
                <a:gd name="T5" fmla="*/ 71 h 21600"/>
                <a:gd name="T6" fmla="*/ 0 60000 65536"/>
                <a:gd name="T7" fmla="*/ 0 60000 65536"/>
                <a:gd name="T8" fmla="*/ 0 60000 65536"/>
              </a:gdLst>
              <a:ahLst/>
              <a:cxnLst>
                <a:cxn ang="T6">
                  <a:pos x="T0" y="T1"/>
                </a:cxn>
                <a:cxn ang="T7">
                  <a:pos x="T2" y="T3"/>
                </a:cxn>
                <a:cxn ang="T8">
                  <a:pos x="T4" y="T5"/>
                </a:cxn>
              </a:cxnLst>
              <a:rect l="0" t="0" r="r" b="b"/>
              <a:pathLst>
                <a:path w="22023" h="21600" fill="none" extrusionOk="0">
                  <a:moveTo>
                    <a:pt x="0" y="4"/>
                  </a:moveTo>
                  <a:cubicBezTo>
                    <a:pt x="141" y="1"/>
                    <a:pt x="283" y="0"/>
                    <a:pt x="425" y="0"/>
                  </a:cubicBezTo>
                  <a:cubicBezTo>
                    <a:pt x="12233" y="0"/>
                    <a:pt x="21853" y="9483"/>
                    <a:pt x="22022" y="21291"/>
                  </a:cubicBezTo>
                </a:path>
                <a:path w="22023" h="21600" stroke="0" extrusionOk="0">
                  <a:moveTo>
                    <a:pt x="0" y="4"/>
                  </a:moveTo>
                  <a:cubicBezTo>
                    <a:pt x="141" y="1"/>
                    <a:pt x="283" y="0"/>
                    <a:pt x="425" y="0"/>
                  </a:cubicBezTo>
                  <a:cubicBezTo>
                    <a:pt x="12233" y="0"/>
                    <a:pt x="21853" y="9483"/>
                    <a:pt x="22022" y="21291"/>
                  </a:cubicBezTo>
                  <a:lnTo>
                    <a:pt x="425" y="21600"/>
                  </a:lnTo>
                  <a:lnTo>
                    <a:pt x="0" y="4"/>
                  </a:lnTo>
                  <a:close/>
                </a:path>
              </a:pathLst>
            </a:custGeom>
            <a:noFill/>
            <a:ln w="25400" cap="rnd">
              <a:solidFill>
                <a:srgbClr val="FFFFFF"/>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42" name="Line 40">
              <a:extLst>
                <a:ext uri="{FF2B5EF4-FFF2-40B4-BE49-F238E27FC236}">
                  <a16:creationId xmlns:a16="http://schemas.microsoft.com/office/drawing/2014/main" id="{E0984C47-1395-45F6-AA11-66FEE332631E}"/>
                </a:ext>
              </a:extLst>
            </p:cNvPr>
            <p:cNvSpPr>
              <a:spLocks noChangeShapeType="1"/>
            </p:cNvSpPr>
            <p:nvPr/>
          </p:nvSpPr>
          <p:spPr bwMode="auto">
            <a:xfrm>
              <a:off x="4608" y="1960"/>
              <a:ext cx="0" cy="172"/>
            </a:xfrm>
            <a:prstGeom prst="line">
              <a:avLst/>
            </a:prstGeom>
            <a:noFill/>
            <a:ln w="25400">
              <a:solidFill>
                <a:srgbClr val="FFFF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43" name="Line 41">
              <a:extLst>
                <a:ext uri="{FF2B5EF4-FFF2-40B4-BE49-F238E27FC236}">
                  <a16:creationId xmlns:a16="http://schemas.microsoft.com/office/drawing/2014/main" id="{D97CAF3A-4EA8-40B6-A640-5777FBCE5917}"/>
                </a:ext>
              </a:extLst>
            </p:cNvPr>
            <p:cNvSpPr>
              <a:spLocks noChangeShapeType="1"/>
            </p:cNvSpPr>
            <p:nvPr/>
          </p:nvSpPr>
          <p:spPr bwMode="auto">
            <a:xfrm>
              <a:off x="4608" y="1657"/>
              <a:ext cx="0" cy="173"/>
            </a:xfrm>
            <a:prstGeom prst="line">
              <a:avLst/>
            </a:prstGeom>
            <a:noFill/>
            <a:ln w="25400">
              <a:solidFill>
                <a:srgbClr val="FFFF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44" name="Arc 42">
              <a:extLst>
                <a:ext uri="{FF2B5EF4-FFF2-40B4-BE49-F238E27FC236}">
                  <a16:creationId xmlns:a16="http://schemas.microsoft.com/office/drawing/2014/main" id="{63509271-6200-48BC-AA80-2D87CD27C7E9}"/>
                </a:ext>
              </a:extLst>
            </p:cNvPr>
            <p:cNvSpPr>
              <a:spLocks/>
            </p:cNvSpPr>
            <p:nvPr/>
          </p:nvSpPr>
          <p:spPr bwMode="auto">
            <a:xfrm>
              <a:off x="4608" y="1586"/>
              <a:ext cx="50" cy="72"/>
            </a:xfrm>
            <a:custGeom>
              <a:avLst/>
              <a:gdLst>
                <a:gd name="T0" fmla="*/ 0 w 21598"/>
                <a:gd name="T1" fmla="*/ 71 h 21596"/>
                <a:gd name="T2" fmla="*/ 49 w 21598"/>
                <a:gd name="T3" fmla="*/ 0 h 21596"/>
                <a:gd name="T4" fmla="*/ 50 w 21598"/>
                <a:gd name="T5" fmla="*/ 72 h 21596"/>
                <a:gd name="T6" fmla="*/ 0 60000 65536"/>
                <a:gd name="T7" fmla="*/ 0 60000 65536"/>
                <a:gd name="T8" fmla="*/ 0 60000 65536"/>
              </a:gdLst>
              <a:ahLst/>
              <a:cxnLst>
                <a:cxn ang="T6">
                  <a:pos x="T0" y="T1"/>
                </a:cxn>
                <a:cxn ang="T7">
                  <a:pos x="T2" y="T3"/>
                </a:cxn>
                <a:cxn ang="T8">
                  <a:pos x="T4" y="T5"/>
                </a:cxn>
              </a:cxnLst>
              <a:rect l="0" t="0" r="r" b="b"/>
              <a:pathLst>
                <a:path w="21598" h="21596" fill="none" extrusionOk="0">
                  <a:moveTo>
                    <a:pt x="0" y="21301"/>
                  </a:moveTo>
                  <a:cubicBezTo>
                    <a:pt x="159" y="9652"/>
                    <a:pt x="9526" y="229"/>
                    <a:pt x="21173" y="0"/>
                  </a:cubicBezTo>
                </a:path>
                <a:path w="21598" h="21596" stroke="0" extrusionOk="0">
                  <a:moveTo>
                    <a:pt x="0" y="21301"/>
                  </a:moveTo>
                  <a:cubicBezTo>
                    <a:pt x="159" y="9652"/>
                    <a:pt x="9526" y="229"/>
                    <a:pt x="21173" y="0"/>
                  </a:cubicBezTo>
                  <a:lnTo>
                    <a:pt x="21598" y="21596"/>
                  </a:lnTo>
                  <a:lnTo>
                    <a:pt x="0" y="21301"/>
                  </a:lnTo>
                  <a:close/>
                </a:path>
              </a:pathLst>
            </a:custGeom>
            <a:noFill/>
            <a:ln w="25400" cap="rnd">
              <a:solidFill>
                <a:srgbClr val="FFFFFF"/>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grpSp>
      <p:sp>
        <p:nvSpPr>
          <p:cNvPr id="45" name="AutoShape 44">
            <a:extLst>
              <a:ext uri="{FF2B5EF4-FFF2-40B4-BE49-F238E27FC236}">
                <a16:creationId xmlns:a16="http://schemas.microsoft.com/office/drawing/2014/main" id="{9A78AF34-D453-4166-8608-3DFF477C7757}"/>
              </a:ext>
            </a:extLst>
          </p:cNvPr>
          <p:cNvSpPr>
            <a:spLocks noChangeArrowheads="1"/>
          </p:cNvSpPr>
          <p:nvPr/>
        </p:nvSpPr>
        <p:spPr bwMode="auto">
          <a:xfrm>
            <a:off x="2276376" y="4293096"/>
            <a:ext cx="279400" cy="508000"/>
          </a:xfrm>
          <a:prstGeom prst="rightArrow">
            <a:avLst>
              <a:gd name="adj1" fmla="val 75009"/>
              <a:gd name="adj2" fmla="val 50005"/>
            </a:avLst>
          </a:prstGeom>
          <a:gradFill rotWithShape="0">
            <a:gsLst>
              <a:gs pos="0">
                <a:schemeClr val="accent1">
                  <a:gamma/>
                  <a:shade val="69804"/>
                  <a:invGamma/>
                </a:schemeClr>
              </a:gs>
              <a:gs pos="100000">
                <a:schemeClr val="accent1"/>
              </a:gs>
            </a:gsLst>
            <a:lin ang="0" scaled="1"/>
          </a:gradFill>
          <a:ln w="25400">
            <a:solidFill>
              <a:srgbClr val="C1CE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r">
              <a:defRPr/>
            </a:pPr>
            <a:endParaRPr lang="zh-TW" altLang="en-US"/>
          </a:p>
        </p:txBody>
      </p:sp>
      <p:sp>
        <p:nvSpPr>
          <p:cNvPr id="46" name="AutoShape 45">
            <a:extLst>
              <a:ext uri="{FF2B5EF4-FFF2-40B4-BE49-F238E27FC236}">
                <a16:creationId xmlns:a16="http://schemas.microsoft.com/office/drawing/2014/main" id="{0308877D-D939-47C3-ACE9-0363E0097A2D}"/>
              </a:ext>
            </a:extLst>
          </p:cNvPr>
          <p:cNvSpPr>
            <a:spLocks noChangeArrowheads="1"/>
          </p:cNvSpPr>
          <p:nvPr/>
        </p:nvSpPr>
        <p:spPr bwMode="auto">
          <a:xfrm>
            <a:off x="2623034" y="4372166"/>
            <a:ext cx="1156878" cy="398599"/>
          </a:xfrm>
          <a:prstGeom prst="roundRect">
            <a:avLst>
              <a:gd name="adj" fmla="val 12495"/>
            </a:avLst>
          </a:prstGeom>
          <a:noFill/>
          <a:ln w="25400">
            <a:solidFill>
              <a:srgbClr val="00DFCA"/>
            </a:solidFill>
            <a:round/>
            <a:headEnd/>
            <a:tailEnd/>
          </a:ln>
          <a:effectLst>
            <a:prstShdw prst="shdw17" dist="17961" dir="2700000">
              <a:srgbClr val="008679"/>
            </a:prstShdw>
          </a:effectLst>
          <a:extLst>
            <a:ext uri="{909E8E84-426E-40DD-AFC4-6F175D3DCCD1}">
              <a14:hiddenFill xmlns:a14="http://schemas.microsoft.com/office/drawing/2010/main">
                <a:solidFill>
                  <a:schemeClr val="accent1"/>
                </a:solidFill>
              </a14:hiddenFill>
            </a:ext>
          </a:extLst>
        </p:spPr>
        <p:txBody>
          <a:bodyPr wrap="none" lIns="92075" tIns="46038" rIns="92075" bIns="46038" anchor="ctr">
            <a:spAutoFit/>
          </a:bodyPr>
          <a:lstStyle>
            <a:lvl1pPr algn="r">
              <a:defRPr kumimoji="1" sz="2400">
                <a:solidFill>
                  <a:srgbClr val="FF92FB"/>
                </a:solidFill>
                <a:latin typeface="Arial" panose="020B0604020202020204" pitchFamily="34" charset="0"/>
                <a:ea typeface="新細明體" panose="02020500000000000000" pitchFamily="18" charset="-120"/>
              </a:defRPr>
            </a:lvl1pPr>
            <a:lvl2pPr marL="742950" indent="-285750" algn="r">
              <a:defRPr kumimoji="1" sz="2400">
                <a:solidFill>
                  <a:srgbClr val="FF92FB"/>
                </a:solidFill>
                <a:latin typeface="Arial" panose="020B0604020202020204" pitchFamily="34" charset="0"/>
                <a:ea typeface="新細明體" panose="02020500000000000000" pitchFamily="18" charset="-120"/>
              </a:defRPr>
            </a:lvl2pPr>
            <a:lvl3pPr marL="1143000" indent="-228600" algn="r">
              <a:defRPr kumimoji="1" sz="2400">
                <a:solidFill>
                  <a:srgbClr val="FF92FB"/>
                </a:solidFill>
                <a:latin typeface="Arial" panose="020B0604020202020204" pitchFamily="34" charset="0"/>
                <a:ea typeface="新細明體" panose="02020500000000000000" pitchFamily="18" charset="-120"/>
              </a:defRPr>
            </a:lvl3pPr>
            <a:lvl4pPr marL="1600200" indent="-228600" algn="r">
              <a:defRPr kumimoji="1" sz="2400">
                <a:solidFill>
                  <a:srgbClr val="FF92FB"/>
                </a:solidFill>
                <a:latin typeface="Arial" panose="020B0604020202020204" pitchFamily="34" charset="0"/>
                <a:ea typeface="新細明體" panose="02020500000000000000" pitchFamily="18" charset="-120"/>
              </a:defRPr>
            </a:lvl4pPr>
            <a:lvl5pPr marL="2057400" indent="-228600" algn="r">
              <a:defRPr kumimoji="1" sz="2400">
                <a:solidFill>
                  <a:srgbClr val="FF92FB"/>
                </a:solidFill>
                <a:latin typeface="Arial" panose="020B0604020202020204" pitchFamily="34" charset="0"/>
                <a:ea typeface="新細明體" panose="02020500000000000000" pitchFamily="18" charset="-120"/>
              </a:defRPr>
            </a:lvl5pPr>
            <a:lvl6pPr marL="25146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6pPr>
            <a:lvl7pPr marL="29718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7pPr>
            <a:lvl8pPr marL="34290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8pPr>
            <a:lvl9pPr marL="38862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9pPr>
          </a:lstStyle>
          <a:p>
            <a:pPr algn="ctr"/>
            <a:r>
              <a:rPr lang="en-US" altLang="zh-TW" sz="1800" dirty="0">
                <a:solidFill>
                  <a:srgbClr val="7030A0"/>
                </a:solidFill>
              </a:rPr>
              <a:t>Selection</a:t>
            </a:r>
          </a:p>
        </p:txBody>
      </p:sp>
      <p:sp>
        <p:nvSpPr>
          <p:cNvPr id="47" name="AutoShape 46">
            <a:extLst>
              <a:ext uri="{FF2B5EF4-FFF2-40B4-BE49-F238E27FC236}">
                <a16:creationId xmlns:a16="http://schemas.microsoft.com/office/drawing/2014/main" id="{79D80DD9-BB8D-4825-9F32-EC12B3AA04F3}"/>
              </a:ext>
            </a:extLst>
          </p:cNvPr>
          <p:cNvSpPr>
            <a:spLocks noChangeArrowheads="1"/>
          </p:cNvSpPr>
          <p:nvPr/>
        </p:nvSpPr>
        <p:spPr bwMode="auto">
          <a:xfrm>
            <a:off x="3858400" y="4372166"/>
            <a:ext cx="1261455" cy="398599"/>
          </a:xfrm>
          <a:prstGeom prst="roundRect">
            <a:avLst>
              <a:gd name="adj" fmla="val 12495"/>
            </a:avLst>
          </a:prstGeom>
          <a:noFill/>
          <a:ln w="25400">
            <a:solidFill>
              <a:srgbClr val="00DFCA"/>
            </a:solidFill>
            <a:round/>
            <a:headEnd/>
            <a:tailEnd/>
          </a:ln>
          <a:effectLst>
            <a:prstShdw prst="shdw17" dist="17961" dir="2700000">
              <a:srgbClr val="008679"/>
            </a:prstShdw>
          </a:effectLst>
          <a:extLst>
            <a:ext uri="{909E8E84-426E-40DD-AFC4-6F175D3DCCD1}">
              <a14:hiddenFill xmlns:a14="http://schemas.microsoft.com/office/drawing/2010/main">
                <a:solidFill>
                  <a:schemeClr val="accent1"/>
                </a:solidFill>
              </a14:hiddenFill>
            </a:ext>
          </a:extLst>
        </p:spPr>
        <p:txBody>
          <a:bodyPr wrap="none" lIns="92075" tIns="46038" rIns="92075" bIns="46038" anchor="ctr">
            <a:spAutoFit/>
          </a:bodyPr>
          <a:lstStyle>
            <a:lvl1pPr algn="r">
              <a:defRPr kumimoji="1" sz="2400">
                <a:solidFill>
                  <a:srgbClr val="FF92FB"/>
                </a:solidFill>
                <a:latin typeface="Arial" panose="020B0604020202020204" pitchFamily="34" charset="0"/>
                <a:ea typeface="新細明體" panose="02020500000000000000" pitchFamily="18" charset="-120"/>
              </a:defRPr>
            </a:lvl1pPr>
            <a:lvl2pPr marL="742950" indent="-285750" algn="r">
              <a:defRPr kumimoji="1" sz="2400">
                <a:solidFill>
                  <a:srgbClr val="FF92FB"/>
                </a:solidFill>
                <a:latin typeface="Arial" panose="020B0604020202020204" pitchFamily="34" charset="0"/>
                <a:ea typeface="新細明體" panose="02020500000000000000" pitchFamily="18" charset="-120"/>
              </a:defRPr>
            </a:lvl2pPr>
            <a:lvl3pPr marL="1143000" indent="-228600" algn="r">
              <a:defRPr kumimoji="1" sz="2400">
                <a:solidFill>
                  <a:srgbClr val="FF92FB"/>
                </a:solidFill>
                <a:latin typeface="Arial" panose="020B0604020202020204" pitchFamily="34" charset="0"/>
                <a:ea typeface="新細明體" panose="02020500000000000000" pitchFamily="18" charset="-120"/>
              </a:defRPr>
            </a:lvl3pPr>
            <a:lvl4pPr marL="1600200" indent="-228600" algn="r">
              <a:defRPr kumimoji="1" sz="2400">
                <a:solidFill>
                  <a:srgbClr val="FF92FB"/>
                </a:solidFill>
                <a:latin typeface="Arial" panose="020B0604020202020204" pitchFamily="34" charset="0"/>
                <a:ea typeface="新細明體" panose="02020500000000000000" pitchFamily="18" charset="-120"/>
              </a:defRPr>
            </a:lvl4pPr>
            <a:lvl5pPr marL="2057400" indent="-228600" algn="r">
              <a:defRPr kumimoji="1" sz="2400">
                <a:solidFill>
                  <a:srgbClr val="FF92FB"/>
                </a:solidFill>
                <a:latin typeface="Arial" panose="020B0604020202020204" pitchFamily="34" charset="0"/>
                <a:ea typeface="新細明體" panose="02020500000000000000" pitchFamily="18" charset="-120"/>
              </a:defRPr>
            </a:lvl5pPr>
            <a:lvl6pPr marL="25146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6pPr>
            <a:lvl7pPr marL="29718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7pPr>
            <a:lvl8pPr marL="34290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8pPr>
            <a:lvl9pPr marL="38862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9pPr>
          </a:lstStyle>
          <a:p>
            <a:pPr algn="ctr"/>
            <a:r>
              <a:rPr lang="en-US" altLang="zh-TW" sz="1800" dirty="0">
                <a:solidFill>
                  <a:srgbClr val="7030A0"/>
                </a:solidFill>
              </a:rPr>
              <a:t>Crossover</a:t>
            </a:r>
          </a:p>
        </p:txBody>
      </p:sp>
      <p:sp>
        <p:nvSpPr>
          <p:cNvPr id="48" name="AutoShape 47">
            <a:extLst>
              <a:ext uri="{FF2B5EF4-FFF2-40B4-BE49-F238E27FC236}">
                <a16:creationId xmlns:a16="http://schemas.microsoft.com/office/drawing/2014/main" id="{D5820CA7-AB69-4092-82B9-40D9CCAC8395}"/>
              </a:ext>
            </a:extLst>
          </p:cNvPr>
          <p:cNvSpPr>
            <a:spLocks noChangeArrowheads="1"/>
          </p:cNvSpPr>
          <p:nvPr/>
        </p:nvSpPr>
        <p:spPr bwMode="auto">
          <a:xfrm>
            <a:off x="5208674" y="4365104"/>
            <a:ext cx="1091518" cy="398599"/>
          </a:xfrm>
          <a:prstGeom prst="roundRect">
            <a:avLst>
              <a:gd name="adj" fmla="val 12495"/>
            </a:avLst>
          </a:prstGeom>
          <a:noFill/>
          <a:ln w="25400">
            <a:solidFill>
              <a:srgbClr val="00DFCA"/>
            </a:solidFill>
            <a:round/>
            <a:headEnd/>
            <a:tailEnd/>
          </a:ln>
          <a:effectLst>
            <a:prstShdw prst="shdw17" dist="17961" dir="2700000">
              <a:srgbClr val="008679"/>
            </a:prstShdw>
          </a:effectLst>
          <a:extLst>
            <a:ext uri="{909E8E84-426E-40DD-AFC4-6F175D3DCCD1}">
              <a14:hiddenFill xmlns:a14="http://schemas.microsoft.com/office/drawing/2010/main">
                <a:solidFill>
                  <a:schemeClr val="accent1"/>
                </a:solidFill>
              </a14:hiddenFill>
            </a:ext>
          </a:extLst>
        </p:spPr>
        <p:txBody>
          <a:bodyPr wrap="none" lIns="92075" tIns="46038" rIns="92075" bIns="46038" anchor="ctr">
            <a:spAutoFit/>
          </a:bodyPr>
          <a:lstStyle>
            <a:lvl1pPr algn="r">
              <a:defRPr kumimoji="1" sz="2400">
                <a:solidFill>
                  <a:srgbClr val="FF92FB"/>
                </a:solidFill>
                <a:latin typeface="Arial" panose="020B0604020202020204" pitchFamily="34" charset="0"/>
                <a:ea typeface="新細明體" panose="02020500000000000000" pitchFamily="18" charset="-120"/>
              </a:defRPr>
            </a:lvl1pPr>
            <a:lvl2pPr marL="742950" indent="-285750" algn="r">
              <a:defRPr kumimoji="1" sz="2400">
                <a:solidFill>
                  <a:srgbClr val="FF92FB"/>
                </a:solidFill>
                <a:latin typeface="Arial" panose="020B0604020202020204" pitchFamily="34" charset="0"/>
                <a:ea typeface="新細明體" panose="02020500000000000000" pitchFamily="18" charset="-120"/>
              </a:defRPr>
            </a:lvl2pPr>
            <a:lvl3pPr marL="1143000" indent="-228600" algn="r">
              <a:defRPr kumimoji="1" sz="2400">
                <a:solidFill>
                  <a:srgbClr val="FF92FB"/>
                </a:solidFill>
                <a:latin typeface="Arial" panose="020B0604020202020204" pitchFamily="34" charset="0"/>
                <a:ea typeface="新細明體" panose="02020500000000000000" pitchFamily="18" charset="-120"/>
              </a:defRPr>
            </a:lvl3pPr>
            <a:lvl4pPr marL="1600200" indent="-228600" algn="r">
              <a:defRPr kumimoji="1" sz="2400">
                <a:solidFill>
                  <a:srgbClr val="FF92FB"/>
                </a:solidFill>
                <a:latin typeface="Arial" panose="020B0604020202020204" pitchFamily="34" charset="0"/>
                <a:ea typeface="新細明體" panose="02020500000000000000" pitchFamily="18" charset="-120"/>
              </a:defRPr>
            </a:lvl4pPr>
            <a:lvl5pPr marL="2057400" indent="-228600" algn="r">
              <a:defRPr kumimoji="1" sz="2400">
                <a:solidFill>
                  <a:srgbClr val="FF92FB"/>
                </a:solidFill>
                <a:latin typeface="Arial" panose="020B0604020202020204" pitchFamily="34" charset="0"/>
                <a:ea typeface="新細明體" panose="02020500000000000000" pitchFamily="18" charset="-120"/>
              </a:defRPr>
            </a:lvl5pPr>
            <a:lvl6pPr marL="25146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6pPr>
            <a:lvl7pPr marL="29718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7pPr>
            <a:lvl8pPr marL="34290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8pPr>
            <a:lvl9pPr marL="38862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9pPr>
          </a:lstStyle>
          <a:p>
            <a:pPr algn="ctr"/>
            <a:r>
              <a:rPr lang="en-US" altLang="zh-TW" sz="1800" dirty="0">
                <a:solidFill>
                  <a:srgbClr val="7030A0"/>
                </a:solidFill>
              </a:rPr>
              <a:t>Mutation</a:t>
            </a:r>
          </a:p>
        </p:txBody>
      </p:sp>
      <p:sp>
        <p:nvSpPr>
          <p:cNvPr id="49" name="Rectangle 48">
            <a:extLst>
              <a:ext uri="{FF2B5EF4-FFF2-40B4-BE49-F238E27FC236}">
                <a16:creationId xmlns:a16="http://schemas.microsoft.com/office/drawing/2014/main" id="{7B40D19E-BF1A-441A-83DD-57F17F66A4BA}"/>
              </a:ext>
            </a:extLst>
          </p:cNvPr>
          <p:cNvSpPr>
            <a:spLocks noChangeArrowheads="1"/>
          </p:cNvSpPr>
          <p:nvPr/>
        </p:nvSpPr>
        <p:spPr bwMode="auto">
          <a:xfrm>
            <a:off x="552896" y="5619328"/>
            <a:ext cx="1154162" cy="585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lgn="r">
              <a:defRPr kumimoji="1" sz="2400">
                <a:solidFill>
                  <a:srgbClr val="FF92FB"/>
                </a:solidFill>
                <a:latin typeface="Arial" panose="020B0604020202020204" pitchFamily="34" charset="0"/>
                <a:ea typeface="新細明體" panose="02020500000000000000" pitchFamily="18" charset="-120"/>
              </a:defRPr>
            </a:lvl1pPr>
            <a:lvl2pPr marL="742950" indent="-285750" algn="r">
              <a:defRPr kumimoji="1" sz="2400">
                <a:solidFill>
                  <a:srgbClr val="FF92FB"/>
                </a:solidFill>
                <a:latin typeface="Arial" panose="020B0604020202020204" pitchFamily="34" charset="0"/>
                <a:ea typeface="新細明體" panose="02020500000000000000" pitchFamily="18" charset="-120"/>
              </a:defRPr>
            </a:lvl2pPr>
            <a:lvl3pPr marL="1143000" indent="-228600" algn="r">
              <a:defRPr kumimoji="1" sz="2400">
                <a:solidFill>
                  <a:srgbClr val="FF92FB"/>
                </a:solidFill>
                <a:latin typeface="Arial" panose="020B0604020202020204" pitchFamily="34" charset="0"/>
                <a:ea typeface="新細明體" panose="02020500000000000000" pitchFamily="18" charset="-120"/>
              </a:defRPr>
            </a:lvl3pPr>
            <a:lvl4pPr marL="1600200" indent="-228600" algn="r">
              <a:defRPr kumimoji="1" sz="2400">
                <a:solidFill>
                  <a:srgbClr val="FF92FB"/>
                </a:solidFill>
                <a:latin typeface="Arial" panose="020B0604020202020204" pitchFamily="34" charset="0"/>
                <a:ea typeface="新細明體" panose="02020500000000000000" pitchFamily="18" charset="-120"/>
              </a:defRPr>
            </a:lvl4pPr>
            <a:lvl5pPr marL="2057400" indent="-228600" algn="r">
              <a:defRPr kumimoji="1" sz="2400">
                <a:solidFill>
                  <a:srgbClr val="FF92FB"/>
                </a:solidFill>
                <a:latin typeface="Arial" panose="020B0604020202020204" pitchFamily="34" charset="0"/>
                <a:ea typeface="新細明體" panose="02020500000000000000" pitchFamily="18" charset="-120"/>
              </a:defRPr>
            </a:lvl5pPr>
            <a:lvl6pPr marL="25146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6pPr>
            <a:lvl7pPr marL="29718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7pPr>
            <a:lvl8pPr marL="34290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8pPr>
            <a:lvl9pPr marL="38862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9pPr>
          </a:lstStyle>
          <a:p>
            <a:pPr algn="ctr"/>
            <a:r>
              <a:rPr lang="en-US" altLang="zh-TW" sz="1600" dirty="0">
                <a:solidFill>
                  <a:srgbClr val="003300"/>
                </a:solidFill>
              </a:rPr>
              <a:t>Current</a:t>
            </a:r>
          </a:p>
          <a:p>
            <a:pPr algn="ctr"/>
            <a:r>
              <a:rPr lang="en-US" altLang="zh-TW" sz="1600" dirty="0">
                <a:solidFill>
                  <a:srgbClr val="003300"/>
                </a:solidFill>
              </a:rPr>
              <a:t>generation</a:t>
            </a:r>
          </a:p>
        </p:txBody>
      </p:sp>
      <p:sp>
        <p:nvSpPr>
          <p:cNvPr id="50" name="Rectangle 49">
            <a:extLst>
              <a:ext uri="{FF2B5EF4-FFF2-40B4-BE49-F238E27FC236}">
                <a16:creationId xmlns:a16="http://schemas.microsoft.com/office/drawing/2014/main" id="{E027CFEA-2062-45FE-9B0A-65FB5AB11C83}"/>
              </a:ext>
            </a:extLst>
          </p:cNvPr>
          <p:cNvSpPr>
            <a:spLocks noChangeArrowheads="1"/>
          </p:cNvSpPr>
          <p:nvPr/>
        </p:nvSpPr>
        <p:spPr bwMode="auto">
          <a:xfrm>
            <a:off x="7182296" y="5619328"/>
            <a:ext cx="1154162" cy="585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lgn="r">
              <a:defRPr kumimoji="1" sz="2400">
                <a:solidFill>
                  <a:srgbClr val="FF92FB"/>
                </a:solidFill>
                <a:latin typeface="Arial" panose="020B0604020202020204" pitchFamily="34" charset="0"/>
                <a:ea typeface="新細明體" panose="02020500000000000000" pitchFamily="18" charset="-120"/>
              </a:defRPr>
            </a:lvl1pPr>
            <a:lvl2pPr marL="742950" indent="-285750" algn="r">
              <a:defRPr kumimoji="1" sz="2400">
                <a:solidFill>
                  <a:srgbClr val="FF92FB"/>
                </a:solidFill>
                <a:latin typeface="Arial" panose="020B0604020202020204" pitchFamily="34" charset="0"/>
                <a:ea typeface="新細明體" panose="02020500000000000000" pitchFamily="18" charset="-120"/>
              </a:defRPr>
            </a:lvl2pPr>
            <a:lvl3pPr marL="1143000" indent="-228600" algn="r">
              <a:defRPr kumimoji="1" sz="2400">
                <a:solidFill>
                  <a:srgbClr val="FF92FB"/>
                </a:solidFill>
                <a:latin typeface="Arial" panose="020B0604020202020204" pitchFamily="34" charset="0"/>
                <a:ea typeface="新細明體" panose="02020500000000000000" pitchFamily="18" charset="-120"/>
              </a:defRPr>
            </a:lvl3pPr>
            <a:lvl4pPr marL="1600200" indent="-228600" algn="r">
              <a:defRPr kumimoji="1" sz="2400">
                <a:solidFill>
                  <a:srgbClr val="FF92FB"/>
                </a:solidFill>
                <a:latin typeface="Arial" panose="020B0604020202020204" pitchFamily="34" charset="0"/>
                <a:ea typeface="新細明體" panose="02020500000000000000" pitchFamily="18" charset="-120"/>
              </a:defRPr>
            </a:lvl4pPr>
            <a:lvl5pPr marL="2057400" indent="-228600" algn="r">
              <a:defRPr kumimoji="1" sz="2400">
                <a:solidFill>
                  <a:srgbClr val="FF92FB"/>
                </a:solidFill>
                <a:latin typeface="Arial" panose="020B0604020202020204" pitchFamily="34" charset="0"/>
                <a:ea typeface="新細明體" panose="02020500000000000000" pitchFamily="18" charset="-120"/>
              </a:defRPr>
            </a:lvl5pPr>
            <a:lvl6pPr marL="25146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6pPr>
            <a:lvl7pPr marL="29718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7pPr>
            <a:lvl8pPr marL="34290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8pPr>
            <a:lvl9pPr marL="38862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9pPr>
          </a:lstStyle>
          <a:p>
            <a:pPr algn="ctr"/>
            <a:r>
              <a:rPr lang="en-US" altLang="zh-TW" sz="1600" dirty="0">
                <a:solidFill>
                  <a:srgbClr val="003300"/>
                </a:solidFill>
              </a:rPr>
              <a:t>Next</a:t>
            </a:r>
          </a:p>
          <a:p>
            <a:pPr algn="ctr"/>
            <a:r>
              <a:rPr lang="en-US" altLang="zh-TW" sz="1600" dirty="0">
                <a:solidFill>
                  <a:srgbClr val="003300"/>
                </a:solidFill>
              </a:rPr>
              <a:t>generation</a:t>
            </a:r>
          </a:p>
        </p:txBody>
      </p:sp>
      <p:sp>
        <p:nvSpPr>
          <p:cNvPr id="51" name="AutoShape 50">
            <a:extLst>
              <a:ext uri="{FF2B5EF4-FFF2-40B4-BE49-F238E27FC236}">
                <a16:creationId xmlns:a16="http://schemas.microsoft.com/office/drawing/2014/main" id="{5CFBB197-6A17-4531-9BC1-A7C21F1BF00C}"/>
              </a:ext>
            </a:extLst>
          </p:cNvPr>
          <p:cNvSpPr>
            <a:spLocks noChangeArrowheads="1"/>
          </p:cNvSpPr>
          <p:nvPr/>
        </p:nvSpPr>
        <p:spPr bwMode="auto">
          <a:xfrm>
            <a:off x="2411760" y="2636912"/>
            <a:ext cx="4162425" cy="713337"/>
          </a:xfrm>
          <a:prstGeom prst="rightArrow">
            <a:avLst>
              <a:gd name="adj1" fmla="val 50000"/>
              <a:gd name="adj2" fmla="val 313822"/>
            </a:avLst>
          </a:prstGeom>
          <a:gradFill rotWithShape="0">
            <a:gsLst>
              <a:gs pos="0">
                <a:schemeClr val="tx1"/>
              </a:gs>
              <a:gs pos="100000">
                <a:schemeClr val="accent1"/>
              </a:gs>
            </a:gsLst>
            <a:lin ang="0" scaled="1"/>
          </a:gradFill>
          <a:ln w="25400">
            <a:solidFill>
              <a:srgbClr val="C1CE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lvl1pPr algn="r">
              <a:defRPr kumimoji="1" sz="2400">
                <a:solidFill>
                  <a:srgbClr val="FF92FB"/>
                </a:solidFill>
                <a:latin typeface="Arial" panose="020B0604020202020204" pitchFamily="34" charset="0"/>
                <a:ea typeface="新細明體" panose="02020500000000000000" pitchFamily="18" charset="-120"/>
              </a:defRPr>
            </a:lvl1pPr>
            <a:lvl2pPr marL="742950" indent="-285750" algn="r">
              <a:defRPr kumimoji="1" sz="2400">
                <a:solidFill>
                  <a:srgbClr val="FF92FB"/>
                </a:solidFill>
                <a:latin typeface="Arial" panose="020B0604020202020204" pitchFamily="34" charset="0"/>
                <a:ea typeface="新細明體" panose="02020500000000000000" pitchFamily="18" charset="-120"/>
              </a:defRPr>
            </a:lvl2pPr>
            <a:lvl3pPr marL="1143000" indent="-228600" algn="r">
              <a:defRPr kumimoji="1" sz="2400">
                <a:solidFill>
                  <a:srgbClr val="FF92FB"/>
                </a:solidFill>
                <a:latin typeface="Arial" panose="020B0604020202020204" pitchFamily="34" charset="0"/>
                <a:ea typeface="新細明體" panose="02020500000000000000" pitchFamily="18" charset="-120"/>
              </a:defRPr>
            </a:lvl3pPr>
            <a:lvl4pPr marL="1600200" indent="-228600" algn="r">
              <a:defRPr kumimoji="1" sz="2400">
                <a:solidFill>
                  <a:srgbClr val="FF92FB"/>
                </a:solidFill>
                <a:latin typeface="Arial" panose="020B0604020202020204" pitchFamily="34" charset="0"/>
                <a:ea typeface="新細明體" panose="02020500000000000000" pitchFamily="18" charset="-120"/>
              </a:defRPr>
            </a:lvl4pPr>
            <a:lvl5pPr marL="2057400" indent="-228600" algn="r">
              <a:defRPr kumimoji="1" sz="2400">
                <a:solidFill>
                  <a:srgbClr val="FF92FB"/>
                </a:solidFill>
                <a:latin typeface="Arial" panose="020B0604020202020204" pitchFamily="34" charset="0"/>
                <a:ea typeface="新細明體" panose="02020500000000000000" pitchFamily="18" charset="-120"/>
              </a:defRPr>
            </a:lvl5pPr>
            <a:lvl6pPr marL="25146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6pPr>
            <a:lvl7pPr marL="29718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7pPr>
            <a:lvl8pPr marL="34290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8pPr>
            <a:lvl9pPr marL="38862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9pPr>
          </a:lstStyle>
          <a:p>
            <a:pPr algn="ctr"/>
            <a:r>
              <a:rPr lang="en-US" altLang="zh-TW" sz="2000" b="1">
                <a:solidFill>
                  <a:srgbClr val="FAFD00"/>
                </a:solidFill>
              </a:rPr>
              <a:t>Elitism</a:t>
            </a:r>
          </a:p>
        </p:txBody>
      </p:sp>
      <p:sp>
        <p:nvSpPr>
          <p:cNvPr id="52" name="AutoShape 51">
            <a:extLst>
              <a:ext uri="{FF2B5EF4-FFF2-40B4-BE49-F238E27FC236}">
                <a16:creationId xmlns:a16="http://schemas.microsoft.com/office/drawing/2014/main" id="{78E33797-CEE5-4D52-AB4D-F7594E940035}"/>
              </a:ext>
            </a:extLst>
          </p:cNvPr>
          <p:cNvSpPr>
            <a:spLocks noChangeArrowheads="1"/>
          </p:cNvSpPr>
          <p:nvPr/>
        </p:nvSpPr>
        <p:spPr bwMode="auto">
          <a:xfrm>
            <a:off x="6372200" y="4293096"/>
            <a:ext cx="279400" cy="508000"/>
          </a:xfrm>
          <a:prstGeom prst="rightArrow">
            <a:avLst>
              <a:gd name="adj1" fmla="val 75009"/>
              <a:gd name="adj2" fmla="val 50005"/>
            </a:avLst>
          </a:prstGeom>
          <a:gradFill rotWithShape="0">
            <a:gsLst>
              <a:gs pos="0">
                <a:schemeClr val="accent1">
                  <a:gamma/>
                  <a:shade val="69804"/>
                  <a:invGamma/>
                </a:schemeClr>
              </a:gs>
              <a:gs pos="100000">
                <a:schemeClr val="accent1"/>
              </a:gs>
            </a:gsLst>
            <a:lin ang="0" scaled="1"/>
          </a:gradFill>
          <a:ln w="25400">
            <a:solidFill>
              <a:srgbClr val="C1CE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r">
              <a:defRPr/>
            </a:pPr>
            <a:endParaRPr lang="zh-TW" altLang="en-US"/>
          </a:p>
        </p:txBody>
      </p:sp>
      <p:sp>
        <p:nvSpPr>
          <p:cNvPr id="53" name="右大括弧 52">
            <a:extLst>
              <a:ext uri="{FF2B5EF4-FFF2-40B4-BE49-F238E27FC236}">
                <a16:creationId xmlns:a16="http://schemas.microsoft.com/office/drawing/2014/main" id="{42013AE7-5257-416F-9BA5-FF6BA8F3F889}"/>
              </a:ext>
            </a:extLst>
          </p:cNvPr>
          <p:cNvSpPr/>
          <p:nvPr/>
        </p:nvSpPr>
        <p:spPr>
          <a:xfrm>
            <a:off x="1817638" y="2564904"/>
            <a:ext cx="306090" cy="970037"/>
          </a:xfrm>
          <a:prstGeom prst="rightBrace">
            <a:avLst/>
          </a:prstGeom>
          <a:ln>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54" name="右大括弧 53">
            <a:extLst>
              <a:ext uri="{FF2B5EF4-FFF2-40B4-BE49-F238E27FC236}">
                <a16:creationId xmlns:a16="http://schemas.microsoft.com/office/drawing/2014/main" id="{DBCE7287-E4C3-4A2B-AA16-4AB6BF9D8791}"/>
              </a:ext>
            </a:extLst>
          </p:cNvPr>
          <p:cNvSpPr/>
          <p:nvPr/>
        </p:nvSpPr>
        <p:spPr>
          <a:xfrm>
            <a:off x="1817638" y="3641305"/>
            <a:ext cx="306090" cy="1871658"/>
          </a:xfrm>
          <a:prstGeom prst="rightBrace">
            <a:avLst/>
          </a:prstGeom>
          <a:ln>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55" name="右大括弧 54">
            <a:extLst>
              <a:ext uri="{FF2B5EF4-FFF2-40B4-BE49-F238E27FC236}">
                <a16:creationId xmlns:a16="http://schemas.microsoft.com/office/drawing/2014/main" id="{9338107F-FFA7-4E32-A3EF-C1C27D34EC35}"/>
              </a:ext>
            </a:extLst>
          </p:cNvPr>
          <p:cNvSpPr/>
          <p:nvPr/>
        </p:nvSpPr>
        <p:spPr>
          <a:xfrm flipH="1">
            <a:off x="6786190" y="2564904"/>
            <a:ext cx="306090" cy="970037"/>
          </a:xfrm>
          <a:prstGeom prst="rightBrace">
            <a:avLst/>
          </a:prstGeom>
          <a:ln>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56" name="右大括弧 55">
            <a:extLst>
              <a:ext uri="{FF2B5EF4-FFF2-40B4-BE49-F238E27FC236}">
                <a16:creationId xmlns:a16="http://schemas.microsoft.com/office/drawing/2014/main" id="{E01C8630-D15A-492D-9AB1-999B4D55B802}"/>
              </a:ext>
            </a:extLst>
          </p:cNvPr>
          <p:cNvSpPr/>
          <p:nvPr/>
        </p:nvSpPr>
        <p:spPr>
          <a:xfrm flipH="1">
            <a:off x="6786190" y="3641305"/>
            <a:ext cx="306090" cy="1871658"/>
          </a:xfrm>
          <a:prstGeom prst="rightBrace">
            <a:avLst/>
          </a:prstGeom>
          <a:ln>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57" name="Line 30">
            <a:extLst>
              <a:ext uri="{FF2B5EF4-FFF2-40B4-BE49-F238E27FC236}">
                <a16:creationId xmlns:a16="http://schemas.microsoft.com/office/drawing/2014/main" id="{B3306D7C-BB1A-4473-9B0C-AB18ECD6415C}"/>
              </a:ext>
            </a:extLst>
          </p:cNvPr>
          <p:cNvSpPr>
            <a:spLocks noChangeShapeType="1"/>
          </p:cNvSpPr>
          <p:nvPr/>
        </p:nvSpPr>
        <p:spPr bwMode="auto">
          <a:xfrm>
            <a:off x="917810" y="3585880"/>
            <a:ext cx="0" cy="635496"/>
          </a:xfrm>
          <a:prstGeom prst="line">
            <a:avLst/>
          </a:prstGeom>
          <a:noFill/>
          <a:ln w="25400">
            <a:solidFill>
              <a:srgbClr val="E60BEB"/>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58" name="Line 30">
            <a:extLst>
              <a:ext uri="{FF2B5EF4-FFF2-40B4-BE49-F238E27FC236}">
                <a16:creationId xmlns:a16="http://schemas.microsoft.com/office/drawing/2014/main" id="{404E7B3F-370C-4723-A8B7-98FC86F7BF97}"/>
              </a:ext>
            </a:extLst>
          </p:cNvPr>
          <p:cNvSpPr>
            <a:spLocks noChangeShapeType="1"/>
          </p:cNvSpPr>
          <p:nvPr/>
        </p:nvSpPr>
        <p:spPr bwMode="auto">
          <a:xfrm>
            <a:off x="7722422" y="3573016"/>
            <a:ext cx="0" cy="635496"/>
          </a:xfrm>
          <a:prstGeom prst="line">
            <a:avLst/>
          </a:prstGeom>
          <a:noFill/>
          <a:ln w="25400">
            <a:solidFill>
              <a:srgbClr val="E60BEB"/>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59" name="圓角矩形圖說文字 5">
            <a:extLst>
              <a:ext uri="{FF2B5EF4-FFF2-40B4-BE49-F238E27FC236}">
                <a16:creationId xmlns:a16="http://schemas.microsoft.com/office/drawing/2014/main" id="{529986BB-D8E0-48CB-A202-7FB05C36F420}"/>
              </a:ext>
            </a:extLst>
          </p:cNvPr>
          <p:cNvSpPr/>
          <p:nvPr/>
        </p:nvSpPr>
        <p:spPr>
          <a:xfrm>
            <a:off x="2339752" y="5661248"/>
            <a:ext cx="2377810" cy="578882"/>
          </a:xfrm>
          <a:prstGeom prst="wedgeRoundRectCallout">
            <a:avLst>
              <a:gd name="adj1" fmla="val -63539"/>
              <a:gd name="adj2" fmla="val -53566"/>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sz="1400" dirty="0">
                <a:solidFill>
                  <a:schemeClr val="tx1"/>
                </a:solidFill>
                <a:latin typeface="Arial" panose="020B0604020202020204" pitchFamily="34" charset="0"/>
                <a:ea typeface="標楷體" panose="03000509000000000000" pitchFamily="65" charset="-120"/>
                <a:cs typeface="Arial" panose="020B0604020202020204" pitchFamily="34" charset="0"/>
                <a:sym typeface="Wingdings" panose="05000000000000000000" pitchFamily="2" charset="2"/>
              </a:rPr>
              <a:t>Sorted in descending order</a:t>
            </a:r>
          </a:p>
          <a:p>
            <a:pPr algn="ctr" eaLnBrk="1" fontAlgn="auto" hangingPunct="1">
              <a:spcBef>
                <a:spcPts val="0"/>
              </a:spcBef>
              <a:spcAft>
                <a:spcPts val="0"/>
              </a:spcAft>
              <a:defRPr/>
            </a:pPr>
            <a:r>
              <a:rPr lang="en-US" altLang="zh-TW" sz="1400" dirty="0">
                <a:solidFill>
                  <a:schemeClr val="tx1"/>
                </a:solidFill>
                <a:latin typeface="Arial" panose="020B0604020202020204" pitchFamily="34" charset="0"/>
                <a:ea typeface="標楷體" panose="03000509000000000000" pitchFamily="65" charset="-120"/>
                <a:cs typeface="Arial" panose="020B0604020202020204" pitchFamily="34" charset="0"/>
                <a:sym typeface="Wingdings" panose="05000000000000000000" pitchFamily="2" charset="2"/>
              </a:rPr>
              <a:t>of fitness value</a:t>
            </a:r>
            <a:endParaRPr lang="zh-TW" altLang="en-US" sz="1400" dirty="0">
              <a:solidFill>
                <a:schemeClr val="tx1"/>
              </a:solidFill>
              <a:latin typeface="Arial" panose="020B0604020202020204" pitchFamily="34" charset="0"/>
              <a:ea typeface="標楷體" panose="03000509000000000000" pitchFamily="65" charset="-120"/>
              <a:cs typeface="Arial" panose="020B0604020202020204" pitchFamily="34" charset="0"/>
            </a:endParaRPr>
          </a:p>
        </p:txBody>
      </p:sp>
    </p:spTree>
    <p:extLst>
      <p:ext uri="{BB962C8B-B14F-4D97-AF65-F5344CB8AC3E}">
        <p14:creationId xmlns:p14="http://schemas.microsoft.com/office/powerpoint/2010/main" val="3421963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901014" cy="1143000"/>
          </a:xfrm>
        </p:spPr>
        <p:txBody>
          <a:bodyPr/>
          <a:lstStyle/>
          <a:p>
            <a:r>
              <a:rPr lang="en-US" altLang="zh-TW" dirty="0"/>
              <a:t>Example</a:t>
            </a:r>
            <a:endParaRPr lang="zh-TW" altLang="en-US" dirty="0"/>
          </a:p>
        </p:txBody>
      </p:sp>
      <p:sp>
        <p:nvSpPr>
          <p:cNvPr id="6" name="內容版面配置區 5"/>
          <p:cNvSpPr>
            <a:spLocks noGrp="1"/>
          </p:cNvSpPr>
          <p:nvPr>
            <p:ph sz="quarter" idx="1"/>
          </p:nvPr>
        </p:nvSpPr>
        <p:spPr/>
        <p:txBody>
          <a:bodyPr/>
          <a:lstStyle/>
          <a:p>
            <a:r>
              <a:rPr lang="en-US" altLang="zh-TW" dirty="0"/>
              <a:t>Find the max. of the “peaks” function</a:t>
            </a:r>
          </a:p>
          <a:p>
            <a:pPr lvl="1"/>
            <a:r>
              <a:rPr lang="es-ES" altLang="zh-TW" dirty="0"/>
              <a:t>z = f(x, y) = 3*(1-x)^2*exp(-(x^2) - (y+1)^2) - 10*(x/5 - x^3 - y^5)*exp(-x^2-y^2) -1/3*exp(-(x+1)^2 - y^2). </a:t>
            </a:r>
          </a:p>
          <a:p>
            <a:endParaRPr lang="en-US" altLang="zh-TW" dirty="0"/>
          </a:p>
          <a:p>
            <a:endParaRPr lang="zh-TW" altLang="en-US" dirty="0"/>
          </a:p>
          <a:p>
            <a:endParaRPr lang="en-US" altLang="zh-TW" dirty="0"/>
          </a:p>
          <a:p>
            <a:endParaRPr lang="zh-TW" altLang="en-US" dirty="0"/>
          </a:p>
        </p:txBody>
      </p:sp>
      <p:pic>
        <p:nvPicPr>
          <p:cNvPr id="4" name="Picture 4">
            <a:extLst>
              <a:ext uri="{FF2B5EF4-FFF2-40B4-BE49-F238E27FC236}">
                <a16:creationId xmlns:a16="http://schemas.microsoft.com/office/drawing/2014/main" id="{656EF5EF-651A-4316-A53A-D490EF621A50}"/>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6115" y="4117553"/>
            <a:ext cx="4225925" cy="2263775"/>
          </a:xfrm>
          <a:prstGeom prst="rect">
            <a:avLst/>
          </a:prstGeom>
          <a:noFill/>
          <a:ln w="12700">
            <a:solidFill>
              <a:srgbClr val="FFFF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5">
            <a:extLst>
              <a:ext uri="{FF2B5EF4-FFF2-40B4-BE49-F238E27FC236}">
                <a16:creationId xmlns:a16="http://schemas.microsoft.com/office/drawing/2014/main" id="{6DA76D9C-06B9-43D4-AA15-AA65EDF83317}"/>
              </a:ext>
            </a:extLst>
          </p:cNvPr>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45461" y="3938304"/>
            <a:ext cx="2666900" cy="2659048"/>
          </a:xfrm>
          <a:prstGeom prst="rect">
            <a:avLst/>
          </a:prstGeom>
          <a:noFill/>
          <a:ln w="12700">
            <a:solidFill>
              <a:srgbClr val="FFFF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7" name="Object 7">
            <a:extLst>
              <a:ext uri="{FF2B5EF4-FFF2-40B4-BE49-F238E27FC236}">
                <a16:creationId xmlns:a16="http://schemas.microsoft.com/office/drawing/2014/main" id="{DF6F2B17-63E4-45DD-B4F3-EDF4FDAD98B9}"/>
              </a:ext>
            </a:extLst>
          </p:cNvPr>
          <p:cNvGraphicFramePr>
            <a:graphicFrameLocks noChangeAspect="1"/>
          </p:cNvGraphicFramePr>
          <p:nvPr>
            <p:extLst>
              <p:ext uri="{D42A27DB-BD31-4B8C-83A1-F6EECF244321}">
                <p14:modId xmlns:p14="http://schemas.microsoft.com/office/powerpoint/2010/main" val="1374538102"/>
              </p:ext>
            </p:extLst>
          </p:nvPr>
        </p:nvGraphicFramePr>
        <p:xfrm>
          <a:off x="1115616" y="2924944"/>
          <a:ext cx="5873750" cy="846137"/>
        </p:xfrm>
        <a:graphic>
          <a:graphicData uri="http://schemas.openxmlformats.org/presentationml/2006/ole">
            <mc:AlternateContent xmlns:mc="http://schemas.openxmlformats.org/markup-compatibility/2006">
              <mc:Choice xmlns:v="urn:schemas-microsoft-com:vml" Requires="v">
                <p:oleObj spid="_x0000_s1035" name="方程式" r:id="rId6" imgW="3924000" imgH="431640" progId="Equation.3">
                  <p:embed/>
                </p:oleObj>
              </mc:Choice>
              <mc:Fallback>
                <p:oleObj name="方程式" r:id="rId6" imgW="3924000" imgH="431640" progId="Equation.3">
                  <p:embed/>
                  <p:pic>
                    <p:nvPicPr>
                      <p:cNvPr id="6" name="Object 7"/>
                      <p:cNvPicPr>
                        <a:picLocks noChangeAspect="1" noChangeArrowheads="1"/>
                      </p:cNvPicPr>
                      <p:nvPr/>
                    </p:nvPicPr>
                    <p:blipFill>
                      <a:blip r:embed="rId7"/>
                      <a:srcRect/>
                      <a:stretch>
                        <a:fillRect/>
                      </a:stretch>
                    </p:blipFill>
                    <p:spPr bwMode="auto">
                      <a:xfrm>
                        <a:off x="1115616" y="2924944"/>
                        <a:ext cx="5873750" cy="846137"/>
                      </a:xfrm>
                      <a:prstGeom prst="rect">
                        <a:avLst/>
                      </a:prstGeom>
                      <a:noFill/>
                      <a:ln>
                        <a:solidFill>
                          <a:schemeClr val="tx1"/>
                        </a:solidFill>
                      </a:ln>
                    </p:spPr>
                  </p:pic>
                </p:oleObj>
              </mc:Fallback>
            </mc:AlternateContent>
          </a:graphicData>
        </a:graphic>
      </p:graphicFrame>
    </p:spTree>
    <p:extLst>
      <p:ext uri="{BB962C8B-B14F-4D97-AF65-F5344CB8AC3E}">
        <p14:creationId xmlns:p14="http://schemas.microsoft.com/office/powerpoint/2010/main" val="420438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呼嘯音效?鷟堐"/>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呼嘯音效?鷟堐"/>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901014" cy="1143000"/>
          </a:xfrm>
        </p:spPr>
        <p:txBody>
          <a:bodyPr/>
          <a:lstStyle/>
          <a:p>
            <a:r>
              <a:rPr lang="en-US" altLang="zh-TW" dirty="0"/>
              <a:t>Optimization based on Derivatives</a:t>
            </a:r>
            <a:endParaRPr lang="zh-TW" altLang="en-US" dirty="0"/>
          </a:p>
        </p:txBody>
      </p:sp>
      <p:sp>
        <p:nvSpPr>
          <p:cNvPr id="6" name="內容版面配置區 5"/>
          <p:cNvSpPr>
            <a:spLocks noGrp="1"/>
          </p:cNvSpPr>
          <p:nvPr>
            <p:ph sz="quarter" idx="1"/>
          </p:nvPr>
        </p:nvSpPr>
        <p:spPr/>
        <p:txBody>
          <a:bodyPr>
            <a:normAutofit fontScale="92500" lnSpcReduction="20000"/>
          </a:bodyPr>
          <a:lstStyle/>
          <a:p>
            <a:r>
              <a:rPr lang="en-US" altLang="zh-TW" dirty="0"/>
              <a:t>Derivatives of the “peaks” function</a:t>
            </a:r>
          </a:p>
          <a:p>
            <a:pPr lvl="1"/>
            <a:r>
              <a:rPr lang="es-ES" altLang="zh-TW" dirty="0"/>
              <a:t>dz/dx = -6*(1-x)*exp(-x^2-(y+1)^2) - 6*(1-x)^2*x*exp(-x^2-(y+1)^2) - 10*(1/5-3*x^2)*exp(-x^2-y^2) + 20*(1/5*x-x^3-y^5)*x*exp(-x^2-y^2) - 1/3*(-2*x-2)*exp(-(x+1)^2-y^2)</a:t>
            </a:r>
          </a:p>
          <a:p>
            <a:pPr lvl="1"/>
            <a:r>
              <a:rPr lang="es-ES" altLang="zh-TW" dirty="0"/>
              <a:t>dz/dy = 3*(1-x)^2*(-2*y-2)*exp(-x^2-(y+1)^2) + 50*y^4*exp(-x^2-y^2) + 20*(1/5*x-x^3-y^5)*y*exp(-x^2-y^2) + 2/3*y*exp(-(x+1)^2-y^2)</a:t>
            </a:r>
          </a:p>
          <a:p>
            <a:pPr lvl="1"/>
            <a:r>
              <a:rPr lang="es-ES" altLang="zh-TW" dirty="0"/>
              <a:t>d(dz/dx)/dx = 36*x*exp(-x^2-(y+1)^2) - 18*x^2*exp(-x^2-(y+1)^2) - 24*x^3*exp(-x^2-(y+1)^2) + 12*x^4*exp(-x^2-(y+1)^2) + 72*x*exp(-x^2-y^2) - 148*x^3*exp(-x^2-y^2) - 20*y^5*exp(-x^2-y^2) + 40*x^5*exp(-x^2-y^2) + 40*x^2*exp(-x^2-y^2)*y^5 -2/3*exp(-(x+1)^2-y^2) - 4/3*exp(-(x+1)^2-y^2)*x^2 -8/3*exp(-(x+1)^2-y^2)*x </a:t>
            </a:r>
          </a:p>
          <a:p>
            <a:pPr lvl="1"/>
            <a:r>
              <a:rPr lang="es-ES" altLang="zh-TW" dirty="0"/>
              <a:t>d(dz/dy)/dy = -6*(1-x)^2*exp(-x^2-(y+1)^2) + 3*(1-x)^2*(-2*y-2)^2*exp(-x^2-(y+1)^2) + 200*y^3*exp(-x^2-y^2)-200*y^5*exp(-x^2-y^2) + 20*(1/5*x-x^3-y^5)*exp(-x^2-y^2) - 40*(1/5*x-x^3-y^5)*y^2*exp(-x^2-y^2) + 2/3*exp(-(x+1)^2-y^2)-4/3*y^2*exp(-(x+1)^2-y^2) </a:t>
            </a:r>
          </a:p>
          <a:p>
            <a:pPr lvl="1"/>
            <a:endParaRPr lang="en-US" altLang="zh-TW" dirty="0"/>
          </a:p>
          <a:p>
            <a:endParaRPr lang="zh-TW" altLang="en-US" dirty="0"/>
          </a:p>
          <a:p>
            <a:endParaRPr lang="en-US" altLang="zh-TW" dirty="0"/>
          </a:p>
          <a:p>
            <a:endParaRPr lang="zh-TW" altLang="en-US" dirty="0"/>
          </a:p>
        </p:txBody>
      </p:sp>
    </p:spTree>
    <p:extLst>
      <p:ext uri="{BB962C8B-B14F-4D97-AF65-F5344CB8AC3E}">
        <p14:creationId xmlns:p14="http://schemas.microsoft.com/office/powerpoint/2010/main" val="1797274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內容版面配置區 20">
            <a:extLst>
              <a:ext uri="{FF2B5EF4-FFF2-40B4-BE49-F238E27FC236}">
                <a16:creationId xmlns:a16="http://schemas.microsoft.com/office/drawing/2014/main" id="{C925FBB5-DBBD-40C7-9A34-E73A55334376}"/>
              </a:ext>
            </a:extLst>
          </p:cNvPr>
          <p:cNvSpPr>
            <a:spLocks noGrp="1"/>
          </p:cNvSpPr>
          <p:nvPr>
            <p:ph sz="quarter" idx="1"/>
          </p:nvPr>
        </p:nvSpPr>
        <p:spPr/>
        <p:txBody>
          <a:bodyPr/>
          <a:lstStyle/>
          <a:p>
            <a:r>
              <a:rPr lang="en-US" altLang="zh-TW" dirty="0"/>
              <a:t>Population distribution of GA for the “peaks” function</a:t>
            </a:r>
          </a:p>
          <a:p>
            <a:endParaRPr lang="en-US" altLang="zh-TW" dirty="0"/>
          </a:p>
          <a:p>
            <a:endParaRPr lang="en-US" altLang="zh-TW" dirty="0"/>
          </a:p>
          <a:p>
            <a:endParaRPr lang="en-US" altLang="zh-TW" dirty="0"/>
          </a:p>
          <a:p>
            <a:endParaRPr lang="en-US" altLang="zh-TW" dirty="0"/>
          </a:p>
          <a:p>
            <a:endParaRPr lang="en-US" altLang="zh-TW" dirty="0"/>
          </a:p>
          <a:p>
            <a:r>
              <a:rPr lang="en-US" altLang="zh-TW" dirty="0"/>
              <a:t>Performance across generations</a:t>
            </a:r>
            <a:endParaRPr lang="zh-TW" altLang="en-US" dirty="0"/>
          </a:p>
        </p:txBody>
      </p:sp>
      <p:sp>
        <p:nvSpPr>
          <p:cNvPr id="2" name="標題 1"/>
          <p:cNvSpPr>
            <a:spLocks noGrp="1"/>
          </p:cNvSpPr>
          <p:nvPr>
            <p:ph type="title"/>
          </p:nvPr>
        </p:nvSpPr>
        <p:spPr/>
        <p:txBody>
          <a:bodyPr/>
          <a:lstStyle/>
          <a:p>
            <a:r>
              <a:rPr lang="en-US" altLang="zh-TW" dirty="0"/>
              <a:t>Generations of GAs</a:t>
            </a:r>
            <a:endParaRPr lang="zh-TW" altLang="en-US" dirty="0"/>
          </a:p>
        </p:txBody>
      </p:sp>
      <p:pic>
        <p:nvPicPr>
          <p:cNvPr id="15" name="Picture 4">
            <a:extLst>
              <a:ext uri="{FF2B5EF4-FFF2-40B4-BE49-F238E27FC236}">
                <a16:creationId xmlns:a16="http://schemas.microsoft.com/office/drawing/2014/main" id="{9E915C61-27DD-4B92-A199-BD3747237982}"/>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3703" y="2204864"/>
            <a:ext cx="1664993" cy="1656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5">
            <a:extLst>
              <a:ext uri="{FF2B5EF4-FFF2-40B4-BE49-F238E27FC236}">
                <a16:creationId xmlns:a16="http://schemas.microsoft.com/office/drawing/2014/main" id="{30E0EA17-7A95-4387-AB53-C2701D11532B}"/>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63888" y="2204864"/>
            <a:ext cx="1664993" cy="1656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6">
            <a:extLst>
              <a:ext uri="{FF2B5EF4-FFF2-40B4-BE49-F238E27FC236}">
                <a16:creationId xmlns:a16="http://schemas.microsoft.com/office/drawing/2014/main" id="{C81A7201-C9F6-4013-AA8C-C69DEC986AB2}"/>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0152" y="2204864"/>
            <a:ext cx="1588793" cy="16262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Rectangle 7">
            <a:extLst>
              <a:ext uri="{FF2B5EF4-FFF2-40B4-BE49-F238E27FC236}">
                <a16:creationId xmlns:a16="http://schemas.microsoft.com/office/drawing/2014/main" id="{4453E187-A638-4924-A59D-F5F3954046ED}"/>
              </a:ext>
            </a:extLst>
          </p:cNvPr>
          <p:cNvSpPr>
            <a:spLocks noChangeArrowheads="1"/>
          </p:cNvSpPr>
          <p:nvPr/>
        </p:nvSpPr>
        <p:spPr bwMode="auto">
          <a:xfrm>
            <a:off x="1043608" y="3861048"/>
            <a:ext cx="1853071" cy="3699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lgn="r">
              <a:defRPr kumimoji="1" sz="2400">
                <a:solidFill>
                  <a:srgbClr val="FF92FB"/>
                </a:solidFill>
                <a:latin typeface="Arial" panose="020B0604020202020204" pitchFamily="34" charset="0"/>
                <a:ea typeface="新細明體" panose="02020500000000000000" pitchFamily="18" charset="-120"/>
              </a:defRPr>
            </a:lvl1pPr>
            <a:lvl2pPr marL="742950" indent="-285750" algn="r">
              <a:defRPr kumimoji="1" sz="2400">
                <a:solidFill>
                  <a:srgbClr val="FF92FB"/>
                </a:solidFill>
                <a:latin typeface="Arial" panose="020B0604020202020204" pitchFamily="34" charset="0"/>
                <a:ea typeface="新細明體" panose="02020500000000000000" pitchFamily="18" charset="-120"/>
              </a:defRPr>
            </a:lvl2pPr>
            <a:lvl3pPr marL="1143000" indent="-228600" algn="r">
              <a:defRPr kumimoji="1" sz="2400">
                <a:solidFill>
                  <a:srgbClr val="FF92FB"/>
                </a:solidFill>
                <a:latin typeface="Arial" panose="020B0604020202020204" pitchFamily="34" charset="0"/>
                <a:ea typeface="新細明體" panose="02020500000000000000" pitchFamily="18" charset="-120"/>
              </a:defRPr>
            </a:lvl3pPr>
            <a:lvl4pPr marL="1600200" indent="-228600" algn="r">
              <a:defRPr kumimoji="1" sz="2400">
                <a:solidFill>
                  <a:srgbClr val="FF92FB"/>
                </a:solidFill>
                <a:latin typeface="Arial" panose="020B0604020202020204" pitchFamily="34" charset="0"/>
                <a:ea typeface="新細明體" panose="02020500000000000000" pitchFamily="18" charset="-120"/>
              </a:defRPr>
            </a:lvl4pPr>
            <a:lvl5pPr marL="2057400" indent="-228600" algn="r">
              <a:defRPr kumimoji="1" sz="2400">
                <a:solidFill>
                  <a:srgbClr val="FF92FB"/>
                </a:solidFill>
                <a:latin typeface="Arial" panose="020B0604020202020204" pitchFamily="34" charset="0"/>
                <a:ea typeface="新細明體" panose="02020500000000000000" pitchFamily="18" charset="-120"/>
              </a:defRPr>
            </a:lvl5pPr>
            <a:lvl6pPr marL="25146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6pPr>
            <a:lvl7pPr marL="29718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7pPr>
            <a:lvl8pPr marL="34290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8pPr>
            <a:lvl9pPr marL="38862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9pPr>
          </a:lstStyle>
          <a:p>
            <a:r>
              <a:rPr lang="en-US" altLang="zh-TW" sz="1800" dirty="0">
                <a:solidFill>
                  <a:srgbClr val="003300"/>
                </a:solidFill>
              </a:rPr>
              <a:t>Initial population</a:t>
            </a:r>
          </a:p>
        </p:txBody>
      </p:sp>
      <p:sp>
        <p:nvSpPr>
          <p:cNvPr id="19" name="Rectangle 8">
            <a:extLst>
              <a:ext uri="{FF2B5EF4-FFF2-40B4-BE49-F238E27FC236}">
                <a16:creationId xmlns:a16="http://schemas.microsoft.com/office/drawing/2014/main" id="{2AA5185A-1681-4FA8-BB77-3E6EE302B8AF}"/>
              </a:ext>
            </a:extLst>
          </p:cNvPr>
          <p:cNvSpPr>
            <a:spLocks noChangeArrowheads="1"/>
          </p:cNvSpPr>
          <p:nvPr/>
        </p:nvSpPr>
        <p:spPr bwMode="auto">
          <a:xfrm>
            <a:off x="3563888" y="3861048"/>
            <a:ext cx="1660711" cy="3699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lgn="r">
              <a:defRPr kumimoji="1" sz="2400">
                <a:solidFill>
                  <a:srgbClr val="FF92FB"/>
                </a:solidFill>
                <a:latin typeface="Arial" panose="020B0604020202020204" pitchFamily="34" charset="0"/>
                <a:ea typeface="新細明體" panose="02020500000000000000" pitchFamily="18" charset="-120"/>
              </a:defRPr>
            </a:lvl1pPr>
            <a:lvl2pPr marL="742950" indent="-285750" algn="r">
              <a:defRPr kumimoji="1" sz="2400">
                <a:solidFill>
                  <a:srgbClr val="FF92FB"/>
                </a:solidFill>
                <a:latin typeface="Arial" panose="020B0604020202020204" pitchFamily="34" charset="0"/>
                <a:ea typeface="新細明體" panose="02020500000000000000" pitchFamily="18" charset="-120"/>
              </a:defRPr>
            </a:lvl2pPr>
            <a:lvl3pPr marL="1143000" indent="-228600" algn="r">
              <a:defRPr kumimoji="1" sz="2400">
                <a:solidFill>
                  <a:srgbClr val="FF92FB"/>
                </a:solidFill>
                <a:latin typeface="Arial" panose="020B0604020202020204" pitchFamily="34" charset="0"/>
                <a:ea typeface="新細明體" panose="02020500000000000000" pitchFamily="18" charset="-120"/>
              </a:defRPr>
            </a:lvl3pPr>
            <a:lvl4pPr marL="1600200" indent="-228600" algn="r">
              <a:defRPr kumimoji="1" sz="2400">
                <a:solidFill>
                  <a:srgbClr val="FF92FB"/>
                </a:solidFill>
                <a:latin typeface="Arial" panose="020B0604020202020204" pitchFamily="34" charset="0"/>
                <a:ea typeface="新細明體" panose="02020500000000000000" pitchFamily="18" charset="-120"/>
              </a:defRPr>
            </a:lvl4pPr>
            <a:lvl5pPr marL="2057400" indent="-228600" algn="r">
              <a:defRPr kumimoji="1" sz="2400">
                <a:solidFill>
                  <a:srgbClr val="FF92FB"/>
                </a:solidFill>
                <a:latin typeface="Arial" panose="020B0604020202020204" pitchFamily="34" charset="0"/>
                <a:ea typeface="新細明體" panose="02020500000000000000" pitchFamily="18" charset="-120"/>
              </a:defRPr>
            </a:lvl5pPr>
            <a:lvl6pPr marL="25146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6pPr>
            <a:lvl7pPr marL="29718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7pPr>
            <a:lvl8pPr marL="34290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8pPr>
            <a:lvl9pPr marL="38862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9pPr>
          </a:lstStyle>
          <a:p>
            <a:r>
              <a:rPr lang="en-US" altLang="zh-TW" sz="1800" dirty="0">
                <a:solidFill>
                  <a:srgbClr val="003300"/>
                </a:solidFill>
              </a:rPr>
              <a:t>5th generation</a:t>
            </a:r>
          </a:p>
        </p:txBody>
      </p:sp>
      <p:sp>
        <p:nvSpPr>
          <p:cNvPr id="20" name="Rectangle 9">
            <a:extLst>
              <a:ext uri="{FF2B5EF4-FFF2-40B4-BE49-F238E27FC236}">
                <a16:creationId xmlns:a16="http://schemas.microsoft.com/office/drawing/2014/main" id="{7F97B601-EAE5-4CF8-82F6-70B6B50A3DCC}"/>
              </a:ext>
            </a:extLst>
          </p:cNvPr>
          <p:cNvSpPr>
            <a:spLocks noChangeArrowheads="1"/>
          </p:cNvSpPr>
          <p:nvPr/>
        </p:nvSpPr>
        <p:spPr bwMode="auto">
          <a:xfrm>
            <a:off x="5796136" y="3861048"/>
            <a:ext cx="1788951" cy="3699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lgn="r">
              <a:defRPr kumimoji="1" sz="2400">
                <a:solidFill>
                  <a:srgbClr val="FF92FB"/>
                </a:solidFill>
                <a:latin typeface="Arial" panose="020B0604020202020204" pitchFamily="34" charset="0"/>
                <a:ea typeface="新細明體" panose="02020500000000000000" pitchFamily="18" charset="-120"/>
              </a:defRPr>
            </a:lvl1pPr>
            <a:lvl2pPr marL="742950" indent="-285750" algn="r">
              <a:defRPr kumimoji="1" sz="2400">
                <a:solidFill>
                  <a:srgbClr val="FF92FB"/>
                </a:solidFill>
                <a:latin typeface="Arial" panose="020B0604020202020204" pitchFamily="34" charset="0"/>
                <a:ea typeface="新細明體" panose="02020500000000000000" pitchFamily="18" charset="-120"/>
              </a:defRPr>
            </a:lvl2pPr>
            <a:lvl3pPr marL="1143000" indent="-228600" algn="r">
              <a:defRPr kumimoji="1" sz="2400">
                <a:solidFill>
                  <a:srgbClr val="FF92FB"/>
                </a:solidFill>
                <a:latin typeface="Arial" panose="020B0604020202020204" pitchFamily="34" charset="0"/>
                <a:ea typeface="新細明體" panose="02020500000000000000" pitchFamily="18" charset="-120"/>
              </a:defRPr>
            </a:lvl3pPr>
            <a:lvl4pPr marL="1600200" indent="-228600" algn="r">
              <a:defRPr kumimoji="1" sz="2400">
                <a:solidFill>
                  <a:srgbClr val="FF92FB"/>
                </a:solidFill>
                <a:latin typeface="Arial" panose="020B0604020202020204" pitchFamily="34" charset="0"/>
                <a:ea typeface="新細明體" panose="02020500000000000000" pitchFamily="18" charset="-120"/>
              </a:defRPr>
            </a:lvl4pPr>
            <a:lvl5pPr marL="2057400" indent="-228600" algn="r">
              <a:defRPr kumimoji="1" sz="2400">
                <a:solidFill>
                  <a:srgbClr val="FF92FB"/>
                </a:solidFill>
                <a:latin typeface="Arial" panose="020B0604020202020204" pitchFamily="34" charset="0"/>
                <a:ea typeface="新細明體" panose="02020500000000000000" pitchFamily="18" charset="-120"/>
              </a:defRPr>
            </a:lvl5pPr>
            <a:lvl6pPr marL="25146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6pPr>
            <a:lvl7pPr marL="29718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7pPr>
            <a:lvl8pPr marL="34290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8pPr>
            <a:lvl9pPr marL="3886200" indent="-228600" algn="r" eaLnBrk="0" fontAlgn="base" hangingPunct="0">
              <a:spcBef>
                <a:spcPct val="0"/>
              </a:spcBef>
              <a:spcAft>
                <a:spcPct val="0"/>
              </a:spcAft>
              <a:defRPr kumimoji="1" sz="2400">
                <a:solidFill>
                  <a:srgbClr val="FF92FB"/>
                </a:solidFill>
                <a:latin typeface="Arial" panose="020B0604020202020204" pitchFamily="34" charset="0"/>
                <a:ea typeface="新細明體" panose="02020500000000000000" pitchFamily="18" charset="-120"/>
              </a:defRPr>
            </a:lvl9pPr>
          </a:lstStyle>
          <a:p>
            <a:r>
              <a:rPr lang="en-US" altLang="zh-TW" sz="1800" dirty="0">
                <a:solidFill>
                  <a:srgbClr val="003300"/>
                </a:solidFill>
              </a:rPr>
              <a:t>10th generation</a:t>
            </a:r>
          </a:p>
        </p:txBody>
      </p:sp>
      <p:pic>
        <p:nvPicPr>
          <p:cNvPr id="22" name="Picture 4">
            <a:extLst>
              <a:ext uri="{FF2B5EF4-FFF2-40B4-BE49-F238E27FC236}">
                <a16:creationId xmlns:a16="http://schemas.microsoft.com/office/drawing/2014/main" id="{E1E9202D-722D-458A-8DF1-C65ED5788DA8}"/>
              </a:ext>
            </a:extLst>
          </p:cNvPr>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4250" y="4797152"/>
            <a:ext cx="3685901" cy="2088232"/>
          </a:xfrm>
          <a:prstGeom prst="rect">
            <a:avLst/>
          </a:prstGeom>
          <a:noFill/>
          <a:ln w="12700">
            <a:solidFill>
              <a:srgbClr val="FFFF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363739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壁窗">
  <a:themeElements>
    <a:clrScheme name="壁窗">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壁窗">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9206</TotalTime>
  <Words>1097</Words>
  <Application>Microsoft Office PowerPoint</Application>
  <PresentationFormat>如螢幕大小 (4:3)</PresentationFormat>
  <Paragraphs>122</Paragraphs>
  <Slides>11</Slides>
  <Notes>0</Notes>
  <HiddenSlides>0</HiddenSlides>
  <MMClips>0</MMClips>
  <ScaleCrop>false</ScaleCrop>
  <HeadingPairs>
    <vt:vector size="8" baseType="variant">
      <vt:variant>
        <vt:lpstr>使用字型</vt:lpstr>
      </vt:variant>
      <vt:variant>
        <vt:i4>6</vt:i4>
      </vt:variant>
      <vt:variant>
        <vt:lpstr>佈景主題</vt:lpstr>
      </vt:variant>
      <vt:variant>
        <vt:i4>1</vt:i4>
      </vt:variant>
      <vt:variant>
        <vt:lpstr>內嵌 OLE 伺服程式</vt:lpstr>
      </vt:variant>
      <vt:variant>
        <vt:i4>1</vt:i4>
      </vt:variant>
      <vt:variant>
        <vt:lpstr>投影片標題</vt:lpstr>
      </vt:variant>
      <vt:variant>
        <vt:i4>11</vt:i4>
      </vt:variant>
    </vt:vector>
  </HeadingPairs>
  <TitlesOfParts>
    <vt:vector size="19" baseType="lpstr">
      <vt:lpstr>新細明體</vt:lpstr>
      <vt:lpstr>標楷體</vt:lpstr>
      <vt:lpstr>Arial</vt:lpstr>
      <vt:lpstr>Calibri</vt:lpstr>
      <vt:lpstr>Wingdings</vt:lpstr>
      <vt:lpstr>Wingdings 2</vt:lpstr>
      <vt:lpstr>壁窗</vt:lpstr>
      <vt:lpstr>方程式</vt:lpstr>
      <vt:lpstr>Derivative-Free Optimization: Genetic Algorithms</vt:lpstr>
      <vt:lpstr>Outline</vt:lpstr>
      <vt:lpstr>Motivation behind Genetic Algorithms</vt:lpstr>
      <vt:lpstr>Terminology in Genetic Algorithms</vt:lpstr>
      <vt:lpstr>Encoding, Crossover, and Mutation</vt:lpstr>
      <vt:lpstr>Reproduction</vt:lpstr>
      <vt:lpstr>Example</vt:lpstr>
      <vt:lpstr>Optimization based on Derivatives</vt:lpstr>
      <vt:lpstr>Generations of GAs</vt:lpstr>
      <vt:lpstr>Summary: Properties of GAs</vt:lpstr>
      <vt:lpstr>大文豪的智慧</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使用 HTS 進行中文語音合成之研究</dc:title>
  <dc:creator>heycat</dc:creator>
  <cp:lastModifiedBy>user</cp:lastModifiedBy>
  <cp:revision>687</cp:revision>
  <dcterms:created xsi:type="dcterms:W3CDTF">2008-11-09T17:03:56Z</dcterms:created>
  <dcterms:modified xsi:type="dcterms:W3CDTF">2021-05-19T02:49:56Z</dcterms:modified>
</cp:coreProperties>
</file>