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4993" r:id="rId7"/>
    <p:sldMasterId id="2147485007" r:id="rId8"/>
    <p:sldMasterId id="2147485020" r:id="rId9"/>
  </p:sldMasterIdLst>
  <p:notesMasterIdLst>
    <p:notesMasterId r:id="rId51"/>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476" r:id="rId27"/>
    <p:sldId id="273" r:id="rId28"/>
    <p:sldId id="474" r:id="rId29"/>
    <p:sldId id="479" r:id="rId30"/>
    <p:sldId id="477" r:id="rId31"/>
    <p:sldId id="478" r:id="rId32"/>
    <p:sldId id="475" r:id="rId33"/>
    <p:sldId id="473" r:id="rId34"/>
    <p:sldId id="406" r:id="rId35"/>
    <p:sldId id="344" r:id="rId36"/>
    <p:sldId id="370" r:id="rId37"/>
    <p:sldId id="472" r:id="rId38"/>
    <p:sldId id="470" r:id="rId39"/>
    <p:sldId id="471" r:id="rId40"/>
    <p:sldId id="314" r:id="rId41"/>
    <p:sldId id="359" r:id="rId42"/>
    <p:sldId id="364" r:id="rId43"/>
    <p:sldId id="377" r:id="rId44"/>
    <p:sldId id="462" r:id="rId45"/>
    <p:sldId id="467" r:id="rId46"/>
    <p:sldId id="465" r:id="rId47"/>
    <p:sldId id="468" r:id="rId48"/>
    <p:sldId id="274" r:id="rId49"/>
    <p:sldId id="275" r:id="rId50"/>
  </p:sldIdLst>
  <p:sldSz cx="12192000" cy="6858000"/>
  <p:notesSz cx="6669088" cy="9926638"/>
  <p:defaultTextStyle>
    <a:defPPr lvl="0">
      <a:defRPr lang="zh-TW"/>
    </a:defPPr>
    <a:lvl1pPr lvl="0"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lvl="1"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lvl="2"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lvl="3"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lvl="4"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lvl="5" algn="l" defTabSz="914400" rtl="0" eaLnBrk="1" latinLnBrk="0" hangingPunct="1">
      <a:defRPr kumimoji="1" kern="1200">
        <a:solidFill>
          <a:schemeClr val="tx1"/>
        </a:solidFill>
        <a:latin typeface="Arial" pitchFamily="34" charset="0"/>
        <a:ea typeface="新細明體" pitchFamily="18" charset="-120"/>
        <a:cs typeface="+mn-cs"/>
      </a:defRPr>
    </a:lvl6pPr>
    <a:lvl7pPr marL="2743200" lvl="6" algn="l" defTabSz="914400" rtl="0" eaLnBrk="1" latinLnBrk="0" hangingPunct="1">
      <a:defRPr kumimoji="1" kern="1200">
        <a:solidFill>
          <a:schemeClr val="tx1"/>
        </a:solidFill>
        <a:latin typeface="Arial" pitchFamily="34" charset="0"/>
        <a:ea typeface="新細明體" pitchFamily="18" charset="-120"/>
        <a:cs typeface="+mn-cs"/>
      </a:defRPr>
    </a:lvl7pPr>
    <a:lvl8pPr marL="3200400" lvl="7" algn="l" defTabSz="914400" rtl="0" eaLnBrk="1" latinLnBrk="0" hangingPunct="1">
      <a:defRPr kumimoji="1" kern="1200">
        <a:solidFill>
          <a:schemeClr val="tx1"/>
        </a:solidFill>
        <a:latin typeface="Arial" pitchFamily="34" charset="0"/>
        <a:ea typeface="新細明體" pitchFamily="18" charset="-120"/>
        <a:cs typeface="+mn-cs"/>
      </a:defRPr>
    </a:lvl8pPr>
    <a:lvl9pPr marL="3657600" lvl="8"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0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383"/>
    <p:restoredTop sz="94655"/>
  </p:normalViewPr>
  <p:slideViewPr>
    <p:cSldViewPr snapToGrid="0">
      <p:cViewPr varScale="1">
        <p:scale>
          <a:sx n="113" d="100"/>
          <a:sy n="113" d="100"/>
        </p:scale>
        <p:origin x="1254" y="90"/>
      </p:cViewPr>
      <p:guideLst>
        <p:guide orient="horz" pos="2160"/>
        <p:guide pos="3840"/>
      </p:guideLst>
    </p:cSldViewPr>
  </p:slideViewPr>
  <p:notesTextViewPr>
    <p:cViewPr>
      <p:scale>
        <a:sx n="1" d="1"/>
        <a:sy n="1" d="1"/>
      </p:scale>
      <p:origin x="0" y="0"/>
    </p:cViewPr>
  </p:notesTextViewPr>
  <p:sorterViewPr>
    <p:cViewPr>
      <p:scale>
        <a:sx n="100" d="100"/>
        <a:sy n="100" d="100"/>
      </p:scale>
      <p:origin x="0" y="-446"/>
    </p:cViewPr>
  </p:sorterViewPr>
  <p:notesViewPr>
    <p:cSldViewPr snapToGrid="0">
      <p:cViewPr varScale="1">
        <p:scale>
          <a:sx n="100" d="100"/>
          <a:sy n="100" d="100"/>
        </p:scale>
        <p:origin x="0" y="0"/>
      </p:cViewPr>
      <p:guideLst>
        <p:guide orient="horz" pos="3126"/>
        <p:guide pos="210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EC8C2F-142E-4EC5-80FC-8C4F1D01287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zh-TW" altLang="en-US"/>
        </a:p>
      </dgm:t>
    </dgm:pt>
    <dgm:pt modelId="{EEE412BD-9CD4-4CBA-94C7-BD24AC895285}">
      <dgm:prSet phldrT="[文字]" custT="1"/>
      <dgm:spPr>
        <a:solidFill>
          <a:srgbClr val="C9FBE7"/>
        </a:solidFill>
      </dgm:spPr>
      <dgm:t>
        <a:bodyPr/>
        <a:lstStyle/>
        <a:p>
          <a:r>
            <a:rPr lang="zh-TW" altLang="en-US" sz="1600" b="1" dirty="0">
              <a:solidFill>
                <a:schemeClr val="tx1"/>
              </a:solidFill>
              <a:latin typeface="+mj-ea"/>
              <a:ea typeface="+mj-ea"/>
            </a:rPr>
            <a:t>固定人工規則</a:t>
          </a:r>
          <a:br>
            <a:rPr lang="en-US" altLang="zh-TW" sz="1600" b="1" dirty="0">
              <a:solidFill>
                <a:schemeClr val="tx1"/>
              </a:solidFill>
              <a:latin typeface="+mj-ea"/>
              <a:ea typeface="+mj-ea"/>
            </a:rPr>
          </a:br>
          <a:r>
            <a:rPr lang="zh-TW" altLang="en-US" sz="1600" b="1" dirty="0">
              <a:solidFill>
                <a:schemeClr val="tx1"/>
              </a:solidFill>
              <a:latin typeface="+mj-ea"/>
              <a:ea typeface="+mj-ea"/>
            </a:rPr>
            <a:t>不易捕捉快速</a:t>
          </a:r>
          <a:br>
            <a:rPr lang="en-US" altLang="zh-TW" sz="1600" b="1" dirty="0">
              <a:solidFill>
                <a:schemeClr val="tx1"/>
              </a:solidFill>
              <a:latin typeface="+mj-ea"/>
              <a:ea typeface="+mj-ea"/>
            </a:rPr>
          </a:br>
          <a:r>
            <a:rPr lang="zh-TW" altLang="en-US" sz="1600" b="1" dirty="0">
              <a:solidFill>
                <a:schemeClr val="tx1"/>
              </a:solidFill>
              <a:latin typeface="+mj-ea"/>
              <a:ea typeface="+mj-ea"/>
            </a:rPr>
            <a:t>變動冒用行為</a:t>
          </a:r>
          <a:endParaRPr lang="zh-TW" altLang="en-US" sz="1600" b="1" dirty="0">
            <a:solidFill>
              <a:schemeClr val="tx1"/>
            </a:solidFill>
          </a:endParaRPr>
        </a:p>
      </dgm:t>
    </dgm:pt>
    <dgm:pt modelId="{8110136B-9D51-450A-A67E-BEFFA0E0D1A0}" type="parTrans" cxnId="{10BE5940-7039-4593-A451-771F6A4AB6CA}">
      <dgm:prSet/>
      <dgm:spPr/>
      <dgm:t>
        <a:bodyPr/>
        <a:lstStyle/>
        <a:p>
          <a:endParaRPr lang="zh-TW" altLang="en-US"/>
        </a:p>
      </dgm:t>
    </dgm:pt>
    <dgm:pt modelId="{E54ECB6E-C9CD-4F0A-9233-6096F8CD0A3B}" type="sibTrans" cxnId="{10BE5940-7039-4593-A451-771F6A4AB6CA}">
      <dgm:prSet/>
      <dgm:spPr/>
      <dgm:t>
        <a:bodyPr/>
        <a:lstStyle/>
        <a:p>
          <a:endParaRPr lang="zh-TW" altLang="en-US"/>
        </a:p>
      </dgm:t>
    </dgm:pt>
    <dgm:pt modelId="{EAFEB5F7-07EF-45E3-B2BC-CAEAE368D420}">
      <dgm:prSet phldrT="[文字]" custT="1"/>
      <dgm:spPr>
        <a:solidFill>
          <a:srgbClr val="23D5B3">
            <a:alpha val="89804"/>
          </a:srgbClr>
        </a:solidFill>
      </dgm:spPr>
      <dgm:t>
        <a:bodyPr/>
        <a:lstStyle/>
        <a:p>
          <a:r>
            <a:rPr lang="en-US" altLang="zh-TW" sz="2000" b="1" dirty="0">
              <a:solidFill>
                <a:schemeClr val="bg1"/>
              </a:solidFill>
              <a:effectLst>
                <a:outerShdw blurRad="38100" dist="38100" dir="2700000" algn="tl">
                  <a:srgbClr val="000000">
                    <a:alpha val="43137"/>
                  </a:srgbClr>
                </a:outerShdw>
              </a:effectLst>
              <a:latin typeface="+mj-ea"/>
              <a:ea typeface="+mj-ea"/>
            </a:rPr>
            <a:t>AI </a:t>
          </a:r>
          <a:r>
            <a:rPr lang="zh-TW" altLang="en-US" sz="2000" b="1" dirty="0">
              <a:solidFill>
                <a:schemeClr val="bg1"/>
              </a:solidFill>
              <a:effectLst>
                <a:outerShdw blurRad="38100" dist="38100" dir="2700000" algn="tl">
                  <a:srgbClr val="000000">
                    <a:alpha val="43137"/>
                  </a:srgbClr>
                </a:outerShdw>
              </a:effectLst>
              <a:latin typeface="+mj-ea"/>
              <a:ea typeface="+mj-ea"/>
            </a:rPr>
            <a:t>因子</a:t>
          </a:r>
          <a:r>
            <a:rPr lang="zh-TW" altLang="en-US" sz="2400" b="1" dirty="0">
              <a:solidFill>
                <a:srgbClr val="FFFF00"/>
              </a:solidFill>
              <a:effectLst>
                <a:outerShdw blurRad="38100" dist="38100" dir="2700000" algn="tl">
                  <a:srgbClr val="000000">
                    <a:alpha val="43137"/>
                  </a:srgbClr>
                </a:outerShdw>
              </a:effectLst>
              <a:latin typeface="+mj-ea"/>
              <a:ea typeface="+mj-ea"/>
            </a:rPr>
            <a:t>自動挑選</a:t>
          </a:r>
          <a:br>
            <a:rPr lang="en-US" altLang="zh-TW" sz="2000" b="1" dirty="0">
              <a:solidFill>
                <a:schemeClr val="bg1"/>
              </a:solidFill>
              <a:effectLst>
                <a:outerShdw blurRad="38100" dist="38100" dir="2700000" algn="tl">
                  <a:srgbClr val="000000">
                    <a:alpha val="43137"/>
                  </a:srgbClr>
                </a:outerShdw>
              </a:effectLst>
              <a:latin typeface="+mj-ea"/>
              <a:ea typeface="+mj-ea"/>
            </a:rPr>
          </a:br>
          <a:r>
            <a:rPr lang="zh-TW" altLang="en-US" sz="2000" b="1" dirty="0">
              <a:solidFill>
                <a:schemeClr val="bg1"/>
              </a:solidFill>
              <a:effectLst>
                <a:outerShdw blurRad="38100" dist="38100" dir="2700000" algn="tl">
                  <a:srgbClr val="000000">
                    <a:alpha val="43137"/>
                  </a:srgbClr>
                </a:outerShdw>
              </a:effectLst>
              <a:latin typeface="+mj-ea"/>
              <a:ea typeface="+mj-ea"/>
            </a:rPr>
            <a:t>掌握冒用行為變動</a:t>
          </a:r>
          <a:endParaRPr lang="zh-TW" altLang="en-US" sz="2000" b="1" dirty="0">
            <a:solidFill>
              <a:schemeClr val="bg1"/>
            </a:solidFill>
            <a:effectLst>
              <a:outerShdw blurRad="38100" dist="38100" dir="2700000" algn="tl">
                <a:srgbClr val="000000">
                  <a:alpha val="43137"/>
                </a:srgbClr>
              </a:outerShdw>
            </a:effectLst>
          </a:endParaRPr>
        </a:p>
      </dgm:t>
    </dgm:pt>
    <dgm:pt modelId="{C6592384-99B9-4A55-B0FC-9FB12193F4CD}" type="parTrans" cxnId="{CBA2D960-4724-4323-A7E6-4F30CD3AA79C}">
      <dgm:prSet/>
      <dgm:spPr/>
      <dgm:t>
        <a:bodyPr/>
        <a:lstStyle/>
        <a:p>
          <a:endParaRPr lang="zh-TW" altLang="en-US"/>
        </a:p>
      </dgm:t>
    </dgm:pt>
    <dgm:pt modelId="{53AF001C-A3DF-4792-AA46-5095F0516310}" type="sibTrans" cxnId="{CBA2D960-4724-4323-A7E6-4F30CD3AA79C}">
      <dgm:prSet/>
      <dgm:spPr/>
      <dgm:t>
        <a:bodyPr/>
        <a:lstStyle/>
        <a:p>
          <a:endParaRPr lang="zh-TW" altLang="en-US"/>
        </a:p>
      </dgm:t>
    </dgm:pt>
    <dgm:pt modelId="{D844C6EA-3C1B-452D-81F3-B32498652351}">
      <dgm:prSet phldrT="[文字]" custT="1"/>
      <dgm:spPr>
        <a:solidFill>
          <a:srgbClr val="C9FBE7"/>
        </a:solidFill>
      </dgm:spPr>
      <dgm:t>
        <a:bodyPr/>
        <a:lstStyle/>
        <a:p>
          <a:r>
            <a:rPr lang="en-US" altLang="zh-TW" sz="1600" b="1" dirty="0">
              <a:solidFill>
                <a:srgbClr val="000000"/>
              </a:solidFill>
              <a:latin typeface="微軟正黑體" panose="020B0604030504040204" pitchFamily="34" charset="-120"/>
              <a:ea typeface="微軟正黑體" panose="020B0604030504040204" pitchFamily="34" charset="-120"/>
              <a:cs typeface="Microsoft JhengHei"/>
            </a:rPr>
            <a:t>Outbound Call </a:t>
          </a:r>
          <a:br>
            <a:rPr lang="en-US" altLang="zh-TW" sz="1600" b="1" dirty="0">
              <a:solidFill>
                <a:srgbClr val="000000"/>
              </a:solidFill>
              <a:latin typeface="微軟正黑體" panose="020B0604030504040204" pitchFamily="34" charset="-120"/>
              <a:ea typeface="微軟正黑體" panose="020B0604030504040204" pitchFamily="34" charset="-120"/>
              <a:cs typeface="Microsoft JhengHei"/>
            </a:rPr>
          </a:br>
          <a:r>
            <a:rPr lang="zh-TW" altLang="en-US" sz="1600" b="1" dirty="0">
              <a:solidFill>
                <a:srgbClr val="000000"/>
              </a:solidFill>
              <a:latin typeface="微軟正黑體" panose="020B0604030504040204" pitchFamily="34" charset="-120"/>
              <a:ea typeface="微軟正黑體" panose="020B0604030504040204" pitchFamily="34" charset="-120"/>
              <a:cs typeface="Microsoft JhengHei"/>
            </a:rPr>
            <a:t>名單量較大</a:t>
          </a:r>
          <a:endParaRPr lang="zh-TW" altLang="en-US" sz="1600" b="1" dirty="0">
            <a:solidFill>
              <a:schemeClr val="tx1"/>
            </a:solidFill>
          </a:endParaRPr>
        </a:p>
      </dgm:t>
    </dgm:pt>
    <dgm:pt modelId="{D17EDC43-21FC-4882-A65D-77DA854BB427}" type="parTrans" cxnId="{4CF336B0-EF6D-49BD-BAC4-E01BBFDC77E6}">
      <dgm:prSet/>
      <dgm:spPr/>
      <dgm:t>
        <a:bodyPr/>
        <a:lstStyle/>
        <a:p>
          <a:endParaRPr lang="zh-TW" altLang="en-US"/>
        </a:p>
      </dgm:t>
    </dgm:pt>
    <dgm:pt modelId="{74BADE22-A617-4602-BAFE-46584A8C3968}" type="sibTrans" cxnId="{4CF336B0-EF6D-49BD-BAC4-E01BBFDC77E6}">
      <dgm:prSet/>
      <dgm:spPr/>
      <dgm:t>
        <a:bodyPr/>
        <a:lstStyle/>
        <a:p>
          <a:endParaRPr lang="zh-TW" altLang="en-US"/>
        </a:p>
      </dgm:t>
    </dgm:pt>
    <dgm:pt modelId="{FD579FDF-C029-4427-9ADA-401652BF712C}">
      <dgm:prSet phldrT="[文字]" custT="1"/>
      <dgm:spPr>
        <a:solidFill>
          <a:srgbClr val="23D5B3">
            <a:alpha val="89804"/>
          </a:srgbClr>
        </a:solidFill>
      </dgm:spPr>
      <dgm:t>
        <a:bodyPr/>
        <a:lstStyle/>
        <a:p>
          <a:r>
            <a:rPr lang="zh-TW" altLang="en-US" sz="2000" b="1" dirty="0">
              <a:solidFill>
                <a:schemeClr val="bg1"/>
              </a:solidFill>
              <a:effectLst>
                <a:outerShdw blurRad="38100" dist="38100" dir="2700000" algn="tl">
                  <a:srgbClr val="000000">
                    <a:alpha val="43137"/>
                  </a:srgbClr>
                </a:outerShdw>
              </a:effectLst>
              <a:latin typeface="+mj-ea"/>
              <a:ea typeface="+mj-ea"/>
            </a:rPr>
            <a:t>人力配置</a:t>
          </a:r>
          <a:br>
            <a:rPr lang="en-US" altLang="zh-TW" sz="2000" b="1" dirty="0">
              <a:solidFill>
                <a:schemeClr val="bg1"/>
              </a:solidFill>
              <a:effectLst>
                <a:outerShdw blurRad="38100" dist="38100" dir="2700000" algn="tl">
                  <a:srgbClr val="000000">
                    <a:alpha val="43137"/>
                  </a:srgbClr>
                </a:outerShdw>
              </a:effectLst>
              <a:latin typeface="+mj-ea"/>
              <a:ea typeface="+mj-ea"/>
            </a:rPr>
          </a:br>
          <a:r>
            <a:rPr lang="zh-TW" altLang="en-US" sz="2400" b="1" dirty="0">
              <a:solidFill>
                <a:srgbClr val="FFFF00"/>
              </a:solidFill>
              <a:effectLst>
                <a:outerShdw blurRad="38100" dist="38100" dir="2700000" algn="tl">
                  <a:srgbClr val="000000">
                    <a:alpha val="43137"/>
                  </a:srgbClr>
                </a:outerShdw>
              </a:effectLst>
              <a:latin typeface="+mj-ea"/>
              <a:ea typeface="+mj-ea"/>
            </a:rPr>
            <a:t>效率提升</a:t>
          </a:r>
          <a:endParaRPr lang="zh-TW" altLang="en-US" sz="2000" b="1" dirty="0">
            <a:solidFill>
              <a:srgbClr val="FFFF00"/>
            </a:solidFill>
            <a:effectLst>
              <a:outerShdw blurRad="38100" dist="38100" dir="2700000" algn="tl">
                <a:srgbClr val="000000">
                  <a:alpha val="43137"/>
                </a:srgbClr>
              </a:outerShdw>
            </a:effectLst>
          </a:endParaRPr>
        </a:p>
      </dgm:t>
    </dgm:pt>
    <dgm:pt modelId="{80DBABBD-55CA-4054-AD2D-38D80CF0B0D4}" type="parTrans" cxnId="{3172A2F0-C5CA-48FB-B69B-AD3647BEEF7E}">
      <dgm:prSet/>
      <dgm:spPr/>
      <dgm:t>
        <a:bodyPr/>
        <a:lstStyle/>
        <a:p>
          <a:endParaRPr lang="zh-TW" altLang="en-US"/>
        </a:p>
      </dgm:t>
    </dgm:pt>
    <dgm:pt modelId="{4B5620E0-E34B-4D63-9C69-5590006E3ADE}" type="sibTrans" cxnId="{3172A2F0-C5CA-48FB-B69B-AD3647BEEF7E}">
      <dgm:prSet/>
      <dgm:spPr/>
      <dgm:t>
        <a:bodyPr/>
        <a:lstStyle/>
        <a:p>
          <a:endParaRPr lang="zh-TW" altLang="en-US"/>
        </a:p>
      </dgm:t>
    </dgm:pt>
    <dgm:pt modelId="{BD0ACF79-F37F-49AC-B489-EAAC84C7D137}">
      <dgm:prSet phldrT="[文字]" custT="1"/>
      <dgm:spPr>
        <a:solidFill>
          <a:srgbClr val="C9FBE7"/>
        </a:solidFill>
      </dgm:spPr>
      <dgm:t>
        <a:bodyPr/>
        <a:lstStyle/>
        <a:p>
          <a:r>
            <a:rPr lang="zh-TW" altLang="en-US" sz="1600" b="1" dirty="0">
              <a:solidFill>
                <a:schemeClr val="tx1"/>
              </a:solidFill>
              <a:latin typeface="+mj-ea"/>
              <a:ea typeface="+mj-ea"/>
            </a:rPr>
            <a:t>模型上線開發</a:t>
          </a:r>
          <a:br>
            <a:rPr lang="en-US" altLang="zh-TW" sz="1600" b="1" dirty="0">
              <a:solidFill>
                <a:schemeClr val="tx1"/>
              </a:solidFill>
              <a:latin typeface="+mj-ea"/>
              <a:ea typeface="+mj-ea"/>
            </a:rPr>
          </a:br>
          <a:r>
            <a:rPr lang="zh-TW" altLang="en-US" sz="1600" b="1" dirty="0">
              <a:solidFill>
                <a:schemeClr val="tx1"/>
              </a:solidFill>
              <a:latin typeface="+mj-ea"/>
              <a:ea typeface="+mj-ea"/>
            </a:rPr>
            <a:t>時間成本較高</a:t>
          </a:r>
          <a:endParaRPr lang="zh-TW" altLang="en-US" sz="1600" b="1" dirty="0">
            <a:solidFill>
              <a:schemeClr val="tx1"/>
            </a:solidFill>
          </a:endParaRPr>
        </a:p>
      </dgm:t>
    </dgm:pt>
    <dgm:pt modelId="{9ED46EA6-1400-48FD-8F20-E982D29B5DC4}" type="parTrans" cxnId="{AA59F414-D9A9-48BE-84D5-BEF538ABDDA4}">
      <dgm:prSet/>
      <dgm:spPr/>
      <dgm:t>
        <a:bodyPr/>
        <a:lstStyle/>
        <a:p>
          <a:endParaRPr lang="zh-TW" altLang="en-US"/>
        </a:p>
      </dgm:t>
    </dgm:pt>
    <dgm:pt modelId="{8F47DD67-7342-4A2B-B6CD-85BD7A3952A8}" type="sibTrans" cxnId="{AA59F414-D9A9-48BE-84D5-BEF538ABDDA4}">
      <dgm:prSet/>
      <dgm:spPr/>
      <dgm:t>
        <a:bodyPr/>
        <a:lstStyle/>
        <a:p>
          <a:endParaRPr lang="zh-TW" altLang="en-US"/>
        </a:p>
      </dgm:t>
    </dgm:pt>
    <dgm:pt modelId="{BE94CE80-E509-4022-9D32-3D5C0F1C2873}">
      <dgm:prSet phldrT="[文字]" custT="1"/>
      <dgm:spPr>
        <a:solidFill>
          <a:srgbClr val="23D5B3">
            <a:alpha val="89804"/>
          </a:srgbClr>
        </a:solidFill>
      </dgm:spPr>
      <dgm:t>
        <a:bodyPr/>
        <a:lstStyle/>
        <a:p>
          <a:r>
            <a:rPr lang="zh-TW" altLang="en-US" sz="2000" b="1" dirty="0">
              <a:solidFill>
                <a:schemeClr val="bg1"/>
              </a:solidFill>
              <a:effectLst>
                <a:outerShdw blurRad="38100" dist="38100" dir="2700000" algn="tl">
                  <a:srgbClr val="000000">
                    <a:alpha val="43137"/>
                  </a:srgbClr>
                </a:outerShdw>
              </a:effectLst>
              <a:latin typeface="+mj-ea"/>
              <a:ea typeface="+mj-ea"/>
            </a:rPr>
            <a:t>模型上線時間</a:t>
          </a:r>
          <a:br>
            <a:rPr lang="en-US" altLang="zh-TW" sz="2000" b="1" dirty="0">
              <a:solidFill>
                <a:schemeClr val="bg1"/>
              </a:solidFill>
              <a:effectLst>
                <a:outerShdw blurRad="38100" dist="38100" dir="2700000" algn="tl">
                  <a:srgbClr val="000000">
                    <a:alpha val="43137"/>
                  </a:srgbClr>
                </a:outerShdw>
              </a:effectLst>
              <a:latin typeface="+mj-ea"/>
              <a:ea typeface="+mj-ea"/>
            </a:rPr>
          </a:br>
          <a:r>
            <a:rPr lang="zh-TW" altLang="en-US" sz="2400" b="1" dirty="0">
              <a:solidFill>
                <a:srgbClr val="FFFF00"/>
              </a:solidFill>
              <a:effectLst>
                <a:outerShdw blurRad="38100" dist="38100" dir="2700000" algn="tl">
                  <a:srgbClr val="000000">
                    <a:alpha val="43137"/>
                  </a:srgbClr>
                </a:outerShdw>
              </a:effectLst>
              <a:latin typeface="+mj-ea"/>
              <a:ea typeface="+mj-ea"/>
            </a:rPr>
            <a:t>節省</a:t>
          </a:r>
          <a:r>
            <a:rPr lang="en-US" altLang="zh-TW" sz="2400" b="1" dirty="0">
              <a:solidFill>
                <a:srgbClr val="FFFF00"/>
              </a:solidFill>
              <a:effectLst>
                <a:outerShdw blurRad="38100" dist="38100" dir="2700000" algn="tl">
                  <a:srgbClr val="000000">
                    <a:alpha val="43137"/>
                  </a:srgbClr>
                </a:outerShdw>
              </a:effectLst>
              <a:latin typeface="+mj-ea"/>
              <a:ea typeface="+mj-ea"/>
            </a:rPr>
            <a:t>50%</a:t>
          </a:r>
          <a:endParaRPr lang="zh-TW" altLang="en-US" sz="2000" b="1" dirty="0">
            <a:solidFill>
              <a:srgbClr val="FFFF00"/>
            </a:solidFill>
            <a:effectLst>
              <a:outerShdw blurRad="38100" dist="38100" dir="2700000" algn="tl">
                <a:srgbClr val="000000">
                  <a:alpha val="43137"/>
                </a:srgbClr>
              </a:outerShdw>
            </a:effectLst>
          </a:endParaRPr>
        </a:p>
      </dgm:t>
    </dgm:pt>
    <dgm:pt modelId="{0E781F7E-9C02-42CE-A92D-7D977C6AB177}" type="parTrans" cxnId="{96141C16-0003-49F7-B49E-DFF01A969FC0}">
      <dgm:prSet/>
      <dgm:spPr/>
      <dgm:t>
        <a:bodyPr/>
        <a:lstStyle/>
        <a:p>
          <a:endParaRPr lang="zh-TW" altLang="en-US"/>
        </a:p>
      </dgm:t>
    </dgm:pt>
    <dgm:pt modelId="{29A5F252-983D-4B4A-9E2B-42DD563492D9}" type="sibTrans" cxnId="{96141C16-0003-49F7-B49E-DFF01A969FC0}">
      <dgm:prSet/>
      <dgm:spPr/>
      <dgm:t>
        <a:bodyPr/>
        <a:lstStyle/>
        <a:p>
          <a:endParaRPr lang="zh-TW" altLang="en-US"/>
        </a:p>
      </dgm:t>
    </dgm:pt>
    <dgm:pt modelId="{072A7C07-F526-4E78-B602-D1A7F061EB03}" type="pres">
      <dgm:prSet presAssocID="{F8EC8C2F-142E-4EC5-80FC-8C4F1D012877}" presName="Name0" presStyleCnt="0">
        <dgm:presLayoutVars>
          <dgm:chPref val="3"/>
          <dgm:dir/>
          <dgm:animLvl val="lvl"/>
          <dgm:resizeHandles/>
        </dgm:presLayoutVars>
      </dgm:prSet>
      <dgm:spPr/>
    </dgm:pt>
    <dgm:pt modelId="{F361516B-CBB1-4B58-A08C-58DA4EFAEFB8}" type="pres">
      <dgm:prSet presAssocID="{EEE412BD-9CD4-4CBA-94C7-BD24AC895285}" presName="horFlow" presStyleCnt="0"/>
      <dgm:spPr/>
    </dgm:pt>
    <dgm:pt modelId="{5DADEC40-D91C-4265-8DFA-FBCEB7BCABF3}" type="pres">
      <dgm:prSet presAssocID="{EEE412BD-9CD4-4CBA-94C7-BD24AC895285}" presName="bigChev" presStyleLbl="node1" presStyleIdx="0" presStyleCnt="3"/>
      <dgm:spPr/>
    </dgm:pt>
    <dgm:pt modelId="{0659FA1E-3BA2-44DC-B0C0-75C1F6169B4C}" type="pres">
      <dgm:prSet presAssocID="{C6592384-99B9-4A55-B0FC-9FB12193F4CD}" presName="parTrans" presStyleCnt="0"/>
      <dgm:spPr/>
    </dgm:pt>
    <dgm:pt modelId="{193B5639-48AC-43FF-BD44-EC82C11E6839}" type="pres">
      <dgm:prSet presAssocID="{EAFEB5F7-07EF-45E3-B2BC-CAEAE368D420}" presName="node" presStyleLbl="alignAccFollowNode1" presStyleIdx="0" presStyleCnt="3" custScaleX="144249">
        <dgm:presLayoutVars>
          <dgm:bulletEnabled val="1"/>
        </dgm:presLayoutVars>
      </dgm:prSet>
      <dgm:spPr/>
    </dgm:pt>
    <dgm:pt modelId="{8BC0B362-9D02-4147-AA9D-C20B603D8577}" type="pres">
      <dgm:prSet presAssocID="{EEE412BD-9CD4-4CBA-94C7-BD24AC895285}" presName="vSp" presStyleCnt="0"/>
      <dgm:spPr/>
    </dgm:pt>
    <dgm:pt modelId="{72BA9994-6BDA-4951-B484-0BBB978DE354}" type="pres">
      <dgm:prSet presAssocID="{D844C6EA-3C1B-452D-81F3-B32498652351}" presName="horFlow" presStyleCnt="0"/>
      <dgm:spPr/>
    </dgm:pt>
    <dgm:pt modelId="{E0010803-1E0D-4D80-A0E4-122A8150D53D}" type="pres">
      <dgm:prSet presAssocID="{D844C6EA-3C1B-452D-81F3-B32498652351}" presName="bigChev" presStyleLbl="node1" presStyleIdx="1" presStyleCnt="3" custScaleX="100000"/>
      <dgm:spPr/>
    </dgm:pt>
    <dgm:pt modelId="{63F2C8AE-74BD-4BEC-9D57-437005B4B647}" type="pres">
      <dgm:prSet presAssocID="{80DBABBD-55CA-4054-AD2D-38D80CF0B0D4}" presName="parTrans" presStyleCnt="0"/>
      <dgm:spPr/>
    </dgm:pt>
    <dgm:pt modelId="{38BE51D9-5A35-4E18-A0FB-75050B2A8223}" type="pres">
      <dgm:prSet presAssocID="{FD579FDF-C029-4427-9ADA-401652BF712C}" presName="node" presStyleLbl="alignAccFollowNode1" presStyleIdx="1" presStyleCnt="3" custScaleX="139333">
        <dgm:presLayoutVars>
          <dgm:bulletEnabled val="1"/>
        </dgm:presLayoutVars>
      </dgm:prSet>
      <dgm:spPr/>
    </dgm:pt>
    <dgm:pt modelId="{A31CCFED-8069-43D5-A6B4-A44D2A7A4F89}" type="pres">
      <dgm:prSet presAssocID="{D844C6EA-3C1B-452D-81F3-B32498652351}" presName="vSp" presStyleCnt="0"/>
      <dgm:spPr/>
    </dgm:pt>
    <dgm:pt modelId="{63FC4A2E-E16D-4696-88FF-0534CF0F6A77}" type="pres">
      <dgm:prSet presAssocID="{BD0ACF79-F37F-49AC-B489-EAAC84C7D137}" presName="horFlow" presStyleCnt="0"/>
      <dgm:spPr/>
    </dgm:pt>
    <dgm:pt modelId="{C03C55CA-7B60-46EC-8487-3B3A04E82C94}" type="pres">
      <dgm:prSet presAssocID="{BD0ACF79-F37F-49AC-B489-EAAC84C7D137}" presName="bigChev" presStyleLbl="node1" presStyleIdx="2" presStyleCnt="3"/>
      <dgm:spPr/>
    </dgm:pt>
    <dgm:pt modelId="{70325CE3-A1CC-4B7E-BC36-0A1443C563D0}" type="pres">
      <dgm:prSet presAssocID="{0E781F7E-9C02-42CE-A92D-7D977C6AB177}" presName="parTrans" presStyleCnt="0"/>
      <dgm:spPr/>
    </dgm:pt>
    <dgm:pt modelId="{2845B457-794A-43C5-99D3-57899B76C622}" type="pres">
      <dgm:prSet presAssocID="{BE94CE80-E509-4022-9D32-3D5C0F1C2873}" presName="node" presStyleLbl="alignAccFollowNode1" presStyleIdx="2" presStyleCnt="3" custScaleX="141791">
        <dgm:presLayoutVars>
          <dgm:bulletEnabled val="1"/>
        </dgm:presLayoutVars>
      </dgm:prSet>
      <dgm:spPr/>
    </dgm:pt>
  </dgm:ptLst>
  <dgm:cxnLst>
    <dgm:cxn modelId="{AA59F414-D9A9-48BE-84D5-BEF538ABDDA4}" srcId="{F8EC8C2F-142E-4EC5-80FC-8C4F1D012877}" destId="{BD0ACF79-F37F-49AC-B489-EAAC84C7D137}" srcOrd="2" destOrd="0" parTransId="{9ED46EA6-1400-48FD-8F20-E982D29B5DC4}" sibTransId="{8F47DD67-7342-4A2B-B6CD-85BD7A3952A8}"/>
    <dgm:cxn modelId="{96141C16-0003-49F7-B49E-DFF01A969FC0}" srcId="{BD0ACF79-F37F-49AC-B489-EAAC84C7D137}" destId="{BE94CE80-E509-4022-9D32-3D5C0F1C2873}" srcOrd="0" destOrd="0" parTransId="{0E781F7E-9C02-42CE-A92D-7D977C6AB177}" sibTransId="{29A5F252-983D-4B4A-9E2B-42DD563492D9}"/>
    <dgm:cxn modelId="{6B54903B-09D0-488E-92DB-818814A259A6}" type="presOf" srcId="{BE94CE80-E509-4022-9D32-3D5C0F1C2873}" destId="{2845B457-794A-43C5-99D3-57899B76C622}" srcOrd="0" destOrd="0" presId="urn:microsoft.com/office/officeart/2005/8/layout/lProcess3"/>
    <dgm:cxn modelId="{10BE5940-7039-4593-A451-771F6A4AB6CA}" srcId="{F8EC8C2F-142E-4EC5-80FC-8C4F1D012877}" destId="{EEE412BD-9CD4-4CBA-94C7-BD24AC895285}" srcOrd="0" destOrd="0" parTransId="{8110136B-9D51-450A-A67E-BEFFA0E0D1A0}" sibTransId="{E54ECB6E-C9CD-4F0A-9233-6096F8CD0A3B}"/>
    <dgm:cxn modelId="{CBA2D960-4724-4323-A7E6-4F30CD3AA79C}" srcId="{EEE412BD-9CD4-4CBA-94C7-BD24AC895285}" destId="{EAFEB5F7-07EF-45E3-B2BC-CAEAE368D420}" srcOrd="0" destOrd="0" parTransId="{C6592384-99B9-4A55-B0FC-9FB12193F4CD}" sibTransId="{53AF001C-A3DF-4792-AA46-5095F0516310}"/>
    <dgm:cxn modelId="{93E57646-4408-4024-BC50-A37EC4108D57}" type="presOf" srcId="{EEE412BD-9CD4-4CBA-94C7-BD24AC895285}" destId="{5DADEC40-D91C-4265-8DFA-FBCEB7BCABF3}" srcOrd="0" destOrd="0" presId="urn:microsoft.com/office/officeart/2005/8/layout/lProcess3"/>
    <dgm:cxn modelId="{F45C886C-0A44-44EF-B821-9E7A0864D8B0}" type="presOf" srcId="{FD579FDF-C029-4427-9ADA-401652BF712C}" destId="{38BE51D9-5A35-4E18-A0FB-75050B2A8223}" srcOrd="0" destOrd="0" presId="urn:microsoft.com/office/officeart/2005/8/layout/lProcess3"/>
    <dgm:cxn modelId="{7632807D-EC8F-4EE8-ABD8-4E578AAF83CE}" type="presOf" srcId="{BD0ACF79-F37F-49AC-B489-EAAC84C7D137}" destId="{C03C55CA-7B60-46EC-8487-3B3A04E82C94}" srcOrd="0" destOrd="0" presId="urn:microsoft.com/office/officeart/2005/8/layout/lProcess3"/>
    <dgm:cxn modelId="{0986D092-6E50-4391-85AD-B5233C7FB4D8}" type="presOf" srcId="{EAFEB5F7-07EF-45E3-B2BC-CAEAE368D420}" destId="{193B5639-48AC-43FF-BD44-EC82C11E6839}" srcOrd="0" destOrd="0" presId="urn:microsoft.com/office/officeart/2005/8/layout/lProcess3"/>
    <dgm:cxn modelId="{97DC9293-A277-4A9C-AFA2-F5DE128C0276}" type="presOf" srcId="{D844C6EA-3C1B-452D-81F3-B32498652351}" destId="{E0010803-1E0D-4D80-A0E4-122A8150D53D}" srcOrd="0" destOrd="0" presId="urn:microsoft.com/office/officeart/2005/8/layout/lProcess3"/>
    <dgm:cxn modelId="{29232498-ECAB-4A00-8EE9-E126E195B9E9}" type="presOf" srcId="{F8EC8C2F-142E-4EC5-80FC-8C4F1D012877}" destId="{072A7C07-F526-4E78-B602-D1A7F061EB03}" srcOrd="0" destOrd="0" presId="urn:microsoft.com/office/officeart/2005/8/layout/lProcess3"/>
    <dgm:cxn modelId="{4CF336B0-EF6D-49BD-BAC4-E01BBFDC77E6}" srcId="{F8EC8C2F-142E-4EC5-80FC-8C4F1D012877}" destId="{D844C6EA-3C1B-452D-81F3-B32498652351}" srcOrd="1" destOrd="0" parTransId="{D17EDC43-21FC-4882-A65D-77DA854BB427}" sibTransId="{74BADE22-A617-4602-BAFE-46584A8C3968}"/>
    <dgm:cxn modelId="{3172A2F0-C5CA-48FB-B69B-AD3647BEEF7E}" srcId="{D844C6EA-3C1B-452D-81F3-B32498652351}" destId="{FD579FDF-C029-4427-9ADA-401652BF712C}" srcOrd="0" destOrd="0" parTransId="{80DBABBD-55CA-4054-AD2D-38D80CF0B0D4}" sibTransId="{4B5620E0-E34B-4D63-9C69-5590006E3ADE}"/>
    <dgm:cxn modelId="{B0B42EDF-1DD6-48A0-81AA-769B4EA8F886}" type="presParOf" srcId="{072A7C07-F526-4E78-B602-D1A7F061EB03}" destId="{F361516B-CBB1-4B58-A08C-58DA4EFAEFB8}" srcOrd="0" destOrd="0" presId="urn:microsoft.com/office/officeart/2005/8/layout/lProcess3"/>
    <dgm:cxn modelId="{78C51E04-CE5C-4E96-B572-CE9AA78ED248}" type="presParOf" srcId="{F361516B-CBB1-4B58-A08C-58DA4EFAEFB8}" destId="{5DADEC40-D91C-4265-8DFA-FBCEB7BCABF3}" srcOrd="0" destOrd="0" presId="urn:microsoft.com/office/officeart/2005/8/layout/lProcess3"/>
    <dgm:cxn modelId="{4F821C18-52A7-4796-8809-CBCA27E16A0C}" type="presParOf" srcId="{F361516B-CBB1-4B58-A08C-58DA4EFAEFB8}" destId="{0659FA1E-3BA2-44DC-B0C0-75C1F6169B4C}" srcOrd="1" destOrd="0" presId="urn:microsoft.com/office/officeart/2005/8/layout/lProcess3"/>
    <dgm:cxn modelId="{5489ECE5-8D39-4BEF-9640-C2293E873E77}" type="presParOf" srcId="{F361516B-CBB1-4B58-A08C-58DA4EFAEFB8}" destId="{193B5639-48AC-43FF-BD44-EC82C11E6839}" srcOrd="2" destOrd="0" presId="urn:microsoft.com/office/officeart/2005/8/layout/lProcess3"/>
    <dgm:cxn modelId="{C370EC5D-D337-4730-93AF-B7DBD34C73FB}" type="presParOf" srcId="{072A7C07-F526-4E78-B602-D1A7F061EB03}" destId="{8BC0B362-9D02-4147-AA9D-C20B603D8577}" srcOrd="1" destOrd="0" presId="urn:microsoft.com/office/officeart/2005/8/layout/lProcess3"/>
    <dgm:cxn modelId="{07981FB4-8109-4D53-8913-8D53E9D256AF}" type="presParOf" srcId="{072A7C07-F526-4E78-B602-D1A7F061EB03}" destId="{72BA9994-6BDA-4951-B484-0BBB978DE354}" srcOrd="2" destOrd="0" presId="urn:microsoft.com/office/officeart/2005/8/layout/lProcess3"/>
    <dgm:cxn modelId="{4F8AD767-0F7F-41C9-8446-AA1BB0D4FD89}" type="presParOf" srcId="{72BA9994-6BDA-4951-B484-0BBB978DE354}" destId="{E0010803-1E0D-4D80-A0E4-122A8150D53D}" srcOrd="0" destOrd="0" presId="urn:microsoft.com/office/officeart/2005/8/layout/lProcess3"/>
    <dgm:cxn modelId="{58A67FC1-37F3-4AE9-8922-3B5A73520D51}" type="presParOf" srcId="{72BA9994-6BDA-4951-B484-0BBB978DE354}" destId="{63F2C8AE-74BD-4BEC-9D57-437005B4B647}" srcOrd="1" destOrd="0" presId="urn:microsoft.com/office/officeart/2005/8/layout/lProcess3"/>
    <dgm:cxn modelId="{7375E1CC-8D52-46AD-921B-4F5AF14138E5}" type="presParOf" srcId="{72BA9994-6BDA-4951-B484-0BBB978DE354}" destId="{38BE51D9-5A35-4E18-A0FB-75050B2A8223}" srcOrd="2" destOrd="0" presId="urn:microsoft.com/office/officeart/2005/8/layout/lProcess3"/>
    <dgm:cxn modelId="{92840D5D-B2BB-4AE3-BED3-B08C4246F12C}" type="presParOf" srcId="{072A7C07-F526-4E78-B602-D1A7F061EB03}" destId="{A31CCFED-8069-43D5-A6B4-A44D2A7A4F89}" srcOrd="3" destOrd="0" presId="urn:microsoft.com/office/officeart/2005/8/layout/lProcess3"/>
    <dgm:cxn modelId="{EC28AC37-FB91-4672-A51D-9A424212400D}" type="presParOf" srcId="{072A7C07-F526-4E78-B602-D1A7F061EB03}" destId="{63FC4A2E-E16D-4696-88FF-0534CF0F6A77}" srcOrd="4" destOrd="0" presId="urn:microsoft.com/office/officeart/2005/8/layout/lProcess3"/>
    <dgm:cxn modelId="{796106F1-B174-4BCE-9325-42BC92F575B4}" type="presParOf" srcId="{63FC4A2E-E16D-4696-88FF-0534CF0F6A77}" destId="{C03C55CA-7B60-46EC-8487-3B3A04E82C94}" srcOrd="0" destOrd="0" presId="urn:microsoft.com/office/officeart/2005/8/layout/lProcess3"/>
    <dgm:cxn modelId="{DAB9F2DA-C84F-4F70-8E09-AF7ECA50E423}" type="presParOf" srcId="{63FC4A2E-E16D-4696-88FF-0534CF0F6A77}" destId="{70325CE3-A1CC-4B7E-BC36-0A1443C563D0}" srcOrd="1" destOrd="0" presId="urn:microsoft.com/office/officeart/2005/8/layout/lProcess3"/>
    <dgm:cxn modelId="{38459AE4-8A49-4263-A731-07C109C2BE94}" type="presParOf" srcId="{63FC4A2E-E16D-4696-88FF-0534CF0F6A77}" destId="{2845B457-794A-43C5-99D3-57899B76C622}" srcOrd="2"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DEC40-D91C-4265-8DFA-FBCEB7BCABF3}">
      <dsp:nvSpPr>
        <dsp:cNvPr id="0" name=""/>
        <dsp:cNvSpPr/>
      </dsp:nvSpPr>
      <dsp:spPr>
        <a:xfrm>
          <a:off x="25751" y="1363"/>
          <a:ext cx="2524786" cy="1009914"/>
        </a:xfrm>
        <a:prstGeom prst="chevron">
          <a:avLst/>
        </a:prstGeom>
        <a:solidFill>
          <a:srgbClr val="C9FBE7"/>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solidFill>
                <a:schemeClr val="tx1"/>
              </a:solidFill>
              <a:latin typeface="+mj-ea"/>
              <a:ea typeface="+mj-ea"/>
            </a:rPr>
            <a:t>固定人工規則</a:t>
          </a:r>
          <a:br>
            <a:rPr lang="en-US" altLang="zh-TW" sz="1600" b="1" kern="1200" dirty="0">
              <a:solidFill>
                <a:schemeClr val="tx1"/>
              </a:solidFill>
              <a:latin typeface="+mj-ea"/>
              <a:ea typeface="+mj-ea"/>
            </a:rPr>
          </a:br>
          <a:r>
            <a:rPr lang="zh-TW" altLang="en-US" sz="1600" b="1" kern="1200" dirty="0">
              <a:solidFill>
                <a:schemeClr val="tx1"/>
              </a:solidFill>
              <a:latin typeface="+mj-ea"/>
              <a:ea typeface="+mj-ea"/>
            </a:rPr>
            <a:t>不易捕捉快速</a:t>
          </a:r>
          <a:br>
            <a:rPr lang="en-US" altLang="zh-TW" sz="1600" b="1" kern="1200" dirty="0">
              <a:solidFill>
                <a:schemeClr val="tx1"/>
              </a:solidFill>
              <a:latin typeface="+mj-ea"/>
              <a:ea typeface="+mj-ea"/>
            </a:rPr>
          </a:br>
          <a:r>
            <a:rPr lang="zh-TW" altLang="en-US" sz="1600" b="1" kern="1200" dirty="0">
              <a:solidFill>
                <a:schemeClr val="tx1"/>
              </a:solidFill>
              <a:latin typeface="+mj-ea"/>
              <a:ea typeface="+mj-ea"/>
            </a:rPr>
            <a:t>變動冒用行為</a:t>
          </a:r>
          <a:endParaRPr lang="zh-TW" altLang="en-US" sz="1600" b="1" kern="1200" dirty="0">
            <a:solidFill>
              <a:schemeClr val="tx1"/>
            </a:solidFill>
          </a:endParaRPr>
        </a:p>
      </dsp:txBody>
      <dsp:txXfrm>
        <a:off x="530708" y="1363"/>
        <a:ext cx="1514872" cy="1009914"/>
      </dsp:txXfrm>
    </dsp:sp>
    <dsp:sp modelId="{193B5639-48AC-43FF-BD44-EC82C11E6839}">
      <dsp:nvSpPr>
        <dsp:cNvPr id="0" name=""/>
        <dsp:cNvSpPr/>
      </dsp:nvSpPr>
      <dsp:spPr>
        <a:xfrm>
          <a:off x="2222316" y="87206"/>
          <a:ext cx="3022843" cy="838229"/>
        </a:xfrm>
        <a:prstGeom prst="chevron">
          <a:avLst/>
        </a:prstGeom>
        <a:solidFill>
          <a:srgbClr val="23D5B3">
            <a:alpha val="89804"/>
          </a:srgb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altLang="zh-TW" sz="2000" b="1" kern="1200" dirty="0">
              <a:solidFill>
                <a:schemeClr val="bg1"/>
              </a:solidFill>
              <a:effectLst>
                <a:outerShdw blurRad="38100" dist="38100" dir="2700000" algn="tl">
                  <a:srgbClr val="000000">
                    <a:alpha val="43137"/>
                  </a:srgbClr>
                </a:outerShdw>
              </a:effectLst>
              <a:latin typeface="+mj-ea"/>
              <a:ea typeface="+mj-ea"/>
            </a:rPr>
            <a:t>AI </a:t>
          </a:r>
          <a:r>
            <a:rPr lang="zh-TW" altLang="en-US" sz="2000" b="1" kern="1200" dirty="0">
              <a:solidFill>
                <a:schemeClr val="bg1"/>
              </a:solidFill>
              <a:effectLst>
                <a:outerShdw blurRad="38100" dist="38100" dir="2700000" algn="tl">
                  <a:srgbClr val="000000">
                    <a:alpha val="43137"/>
                  </a:srgbClr>
                </a:outerShdw>
              </a:effectLst>
              <a:latin typeface="+mj-ea"/>
              <a:ea typeface="+mj-ea"/>
            </a:rPr>
            <a:t>因子</a:t>
          </a:r>
          <a:r>
            <a:rPr lang="zh-TW" altLang="en-US" sz="2400" b="1" kern="1200" dirty="0">
              <a:solidFill>
                <a:srgbClr val="FFFF00"/>
              </a:solidFill>
              <a:effectLst>
                <a:outerShdw blurRad="38100" dist="38100" dir="2700000" algn="tl">
                  <a:srgbClr val="000000">
                    <a:alpha val="43137"/>
                  </a:srgbClr>
                </a:outerShdw>
              </a:effectLst>
              <a:latin typeface="+mj-ea"/>
              <a:ea typeface="+mj-ea"/>
            </a:rPr>
            <a:t>自動挑選</a:t>
          </a:r>
          <a:br>
            <a:rPr lang="en-US" altLang="zh-TW" sz="2000" b="1" kern="1200" dirty="0">
              <a:solidFill>
                <a:schemeClr val="bg1"/>
              </a:solidFill>
              <a:effectLst>
                <a:outerShdw blurRad="38100" dist="38100" dir="2700000" algn="tl">
                  <a:srgbClr val="000000">
                    <a:alpha val="43137"/>
                  </a:srgbClr>
                </a:outerShdw>
              </a:effectLst>
              <a:latin typeface="+mj-ea"/>
              <a:ea typeface="+mj-ea"/>
            </a:rPr>
          </a:br>
          <a:r>
            <a:rPr lang="zh-TW" altLang="en-US" sz="2000" b="1" kern="1200" dirty="0">
              <a:solidFill>
                <a:schemeClr val="bg1"/>
              </a:solidFill>
              <a:effectLst>
                <a:outerShdw blurRad="38100" dist="38100" dir="2700000" algn="tl">
                  <a:srgbClr val="000000">
                    <a:alpha val="43137"/>
                  </a:srgbClr>
                </a:outerShdw>
              </a:effectLst>
              <a:latin typeface="+mj-ea"/>
              <a:ea typeface="+mj-ea"/>
            </a:rPr>
            <a:t>掌握冒用行為變動</a:t>
          </a:r>
          <a:endParaRPr lang="zh-TW" altLang="en-US" sz="2000" b="1" kern="1200" dirty="0">
            <a:solidFill>
              <a:schemeClr val="bg1"/>
            </a:solidFill>
            <a:effectLst>
              <a:outerShdw blurRad="38100" dist="38100" dir="2700000" algn="tl">
                <a:srgbClr val="000000">
                  <a:alpha val="43137"/>
                </a:srgbClr>
              </a:outerShdw>
            </a:effectLst>
          </a:endParaRPr>
        </a:p>
      </dsp:txBody>
      <dsp:txXfrm>
        <a:off x="2641431" y="87206"/>
        <a:ext cx="2184614" cy="838229"/>
      </dsp:txXfrm>
    </dsp:sp>
    <dsp:sp modelId="{E0010803-1E0D-4D80-A0E4-122A8150D53D}">
      <dsp:nvSpPr>
        <dsp:cNvPr id="0" name=""/>
        <dsp:cNvSpPr/>
      </dsp:nvSpPr>
      <dsp:spPr>
        <a:xfrm>
          <a:off x="25751" y="1152666"/>
          <a:ext cx="2524786" cy="1009914"/>
        </a:xfrm>
        <a:prstGeom prst="chevron">
          <a:avLst/>
        </a:prstGeom>
        <a:solidFill>
          <a:srgbClr val="C9FBE7"/>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altLang="zh-TW" sz="1600" b="1" kern="1200" dirty="0">
              <a:solidFill>
                <a:srgbClr val="000000"/>
              </a:solidFill>
              <a:latin typeface="微軟正黑體" panose="020B0604030504040204" pitchFamily="34" charset="-120"/>
              <a:ea typeface="微軟正黑體" panose="020B0604030504040204" pitchFamily="34" charset="-120"/>
              <a:cs typeface="Microsoft JhengHei"/>
            </a:rPr>
            <a:t>Outbound Call </a:t>
          </a:r>
          <a:br>
            <a:rPr lang="en-US" altLang="zh-TW" sz="1600" b="1" kern="1200" dirty="0">
              <a:solidFill>
                <a:srgbClr val="000000"/>
              </a:solidFill>
              <a:latin typeface="微軟正黑體" panose="020B0604030504040204" pitchFamily="34" charset="-120"/>
              <a:ea typeface="微軟正黑體" panose="020B0604030504040204" pitchFamily="34" charset="-120"/>
              <a:cs typeface="Microsoft JhengHei"/>
            </a:rPr>
          </a:br>
          <a:r>
            <a:rPr lang="zh-TW" altLang="en-US" sz="1600" b="1" kern="1200" dirty="0">
              <a:solidFill>
                <a:srgbClr val="000000"/>
              </a:solidFill>
              <a:latin typeface="微軟正黑體" panose="020B0604030504040204" pitchFamily="34" charset="-120"/>
              <a:ea typeface="微軟正黑體" panose="020B0604030504040204" pitchFamily="34" charset="-120"/>
              <a:cs typeface="Microsoft JhengHei"/>
            </a:rPr>
            <a:t>名單量較大</a:t>
          </a:r>
          <a:endParaRPr lang="zh-TW" altLang="en-US" sz="1600" b="1" kern="1200" dirty="0">
            <a:solidFill>
              <a:schemeClr val="tx1"/>
            </a:solidFill>
          </a:endParaRPr>
        </a:p>
      </dsp:txBody>
      <dsp:txXfrm>
        <a:off x="530708" y="1152666"/>
        <a:ext cx="1514872" cy="1009914"/>
      </dsp:txXfrm>
    </dsp:sp>
    <dsp:sp modelId="{38BE51D9-5A35-4E18-A0FB-75050B2A8223}">
      <dsp:nvSpPr>
        <dsp:cNvPr id="0" name=""/>
        <dsp:cNvSpPr/>
      </dsp:nvSpPr>
      <dsp:spPr>
        <a:xfrm>
          <a:off x="2222316" y="1238509"/>
          <a:ext cx="2919824" cy="838229"/>
        </a:xfrm>
        <a:prstGeom prst="chevron">
          <a:avLst/>
        </a:prstGeom>
        <a:solidFill>
          <a:srgbClr val="23D5B3">
            <a:alpha val="89804"/>
          </a:srgb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solidFill>
                <a:schemeClr val="bg1"/>
              </a:solidFill>
              <a:effectLst>
                <a:outerShdw blurRad="38100" dist="38100" dir="2700000" algn="tl">
                  <a:srgbClr val="000000">
                    <a:alpha val="43137"/>
                  </a:srgbClr>
                </a:outerShdw>
              </a:effectLst>
              <a:latin typeface="+mj-ea"/>
              <a:ea typeface="+mj-ea"/>
            </a:rPr>
            <a:t>人力配置</a:t>
          </a:r>
          <a:br>
            <a:rPr lang="en-US" altLang="zh-TW" sz="2000" b="1" kern="1200" dirty="0">
              <a:solidFill>
                <a:schemeClr val="bg1"/>
              </a:solidFill>
              <a:effectLst>
                <a:outerShdw blurRad="38100" dist="38100" dir="2700000" algn="tl">
                  <a:srgbClr val="000000">
                    <a:alpha val="43137"/>
                  </a:srgbClr>
                </a:outerShdw>
              </a:effectLst>
              <a:latin typeface="+mj-ea"/>
              <a:ea typeface="+mj-ea"/>
            </a:rPr>
          </a:br>
          <a:r>
            <a:rPr lang="zh-TW" altLang="en-US" sz="2400" b="1" kern="1200" dirty="0">
              <a:solidFill>
                <a:srgbClr val="FFFF00"/>
              </a:solidFill>
              <a:effectLst>
                <a:outerShdw blurRad="38100" dist="38100" dir="2700000" algn="tl">
                  <a:srgbClr val="000000">
                    <a:alpha val="43137"/>
                  </a:srgbClr>
                </a:outerShdw>
              </a:effectLst>
              <a:latin typeface="+mj-ea"/>
              <a:ea typeface="+mj-ea"/>
            </a:rPr>
            <a:t>效率提升</a:t>
          </a:r>
          <a:endParaRPr lang="zh-TW" altLang="en-US" sz="2000" b="1" kern="1200" dirty="0">
            <a:solidFill>
              <a:srgbClr val="FFFF00"/>
            </a:solidFill>
            <a:effectLst>
              <a:outerShdw blurRad="38100" dist="38100" dir="2700000" algn="tl">
                <a:srgbClr val="000000">
                  <a:alpha val="43137"/>
                </a:srgbClr>
              </a:outerShdw>
            </a:effectLst>
          </a:endParaRPr>
        </a:p>
      </dsp:txBody>
      <dsp:txXfrm>
        <a:off x="2641431" y="1238509"/>
        <a:ext cx="2081595" cy="838229"/>
      </dsp:txXfrm>
    </dsp:sp>
    <dsp:sp modelId="{C03C55CA-7B60-46EC-8487-3B3A04E82C94}">
      <dsp:nvSpPr>
        <dsp:cNvPr id="0" name=""/>
        <dsp:cNvSpPr/>
      </dsp:nvSpPr>
      <dsp:spPr>
        <a:xfrm>
          <a:off x="25751" y="2303969"/>
          <a:ext cx="2524786" cy="1009914"/>
        </a:xfrm>
        <a:prstGeom prst="chevron">
          <a:avLst/>
        </a:prstGeom>
        <a:solidFill>
          <a:srgbClr val="C9FBE7"/>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solidFill>
                <a:schemeClr val="tx1"/>
              </a:solidFill>
              <a:latin typeface="+mj-ea"/>
              <a:ea typeface="+mj-ea"/>
            </a:rPr>
            <a:t>模型上線開發</a:t>
          </a:r>
          <a:br>
            <a:rPr lang="en-US" altLang="zh-TW" sz="1600" b="1" kern="1200" dirty="0">
              <a:solidFill>
                <a:schemeClr val="tx1"/>
              </a:solidFill>
              <a:latin typeface="+mj-ea"/>
              <a:ea typeface="+mj-ea"/>
            </a:rPr>
          </a:br>
          <a:r>
            <a:rPr lang="zh-TW" altLang="en-US" sz="1600" b="1" kern="1200" dirty="0">
              <a:solidFill>
                <a:schemeClr val="tx1"/>
              </a:solidFill>
              <a:latin typeface="+mj-ea"/>
              <a:ea typeface="+mj-ea"/>
            </a:rPr>
            <a:t>時間成本較高</a:t>
          </a:r>
          <a:endParaRPr lang="zh-TW" altLang="en-US" sz="1600" b="1" kern="1200" dirty="0">
            <a:solidFill>
              <a:schemeClr val="tx1"/>
            </a:solidFill>
          </a:endParaRPr>
        </a:p>
      </dsp:txBody>
      <dsp:txXfrm>
        <a:off x="530708" y="2303969"/>
        <a:ext cx="1514872" cy="1009914"/>
      </dsp:txXfrm>
    </dsp:sp>
    <dsp:sp modelId="{2845B457-794A-43C5-99D3-57899B76C622}">
      <dsp:nvSpPr>
        <dsp:cNvPr id="0" name=""/>
        <dsp:cNvSpPr/>
      </dsp:nvSpPr>
      <dsp:spPr>
        <a:xfrm>
          <a:off x="2222316" y="2389812"/>
          <a:ext cx="2971334" cy="838229"/>
        </a:xfrm>
        <a:prstGeom prst="chevron">
          <a:avLst/>
        </a:prstGeom>
        <a:solidFill>
          <a:srgbClr val="23D5B3">
            <a:alpha val="89804"/>
          </a:srgb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solidFill>
                <a:schemeClr val="bg1"/>
              </a:solidFill>
              <a:effectLst>
                <a:outerShdw blurRad="38100" dist="38100" dir="2700000" algn="tl">
                  <a:srgbClr val="000000">
                    <a:alpha val="43137"/>
                  </a:srgbClr>
                </a:outerShdw>
              </a:effectLst>
              <a:latin typeface="+mj-ea"/>
              <a:ea typeface="+mj-ea"/>
            </a:rPr>
            <a:t>模型上線時間</a:t>
          </a:r>
          <a:br>
            <a:rPr lang="en-US" altLang="zh-TW" sz="2000" b="1" kern="1200" dirty="0">
              <a:solidFill>
                <a:schemeClr val="bg1"/>
              </a:solidFill>
              <a:effectLst>
                <a:outerShdw blurRad="38100" dist="38100" dir="2700000" algn="tl">
                  <a:srgbClr val="000000">
                    <a:alpha val="43137"/>
                  </a:srgbClr>
                </a:outerShdw>
              </a:effectLst>
              <a:latin typeface="+mj-ea"/>
              <a:ea typeface="+mj-ea"/>
            </a:rPr>
          </a:br>
          <a:r>
            <a:rPr lang="zh-TW" altLang="en-US" sz="2400" b="1" kern="1200" dirty="0">
              <a:solidFill>
                <a:srgbClr val="FFFF00"/>
              </a:solidFill>
              <a:effectLst>
                <a:outerShdw blurRad="38100" dist="38100" dir="2700000" algn="tl">
                  <a:srgbClr val="000000">
                    <a:alpha val="43137"/>
                  </a:srgbClr>
                </a:outerShdw>
              </a:effectLst>
              <a:latin typeface="+mj-ea"/>
              <a:ea typeface="+mj-ea"/>
            </a:rPr>
            <a:t>節省</a:t>
          </a:r>
          <a:r>
            <a:rPr lang="en-US" altLang="zh-TW" sz="2400" b="1" kern="1200" dirty="0">
              <a:solidFill>
                <a:srgbClr val="FFFF00"/>
              </a:solidFill>
              <a:effectLst>
                <a:outerShdw blurRad="38100" dist="38100" dir="2700000" algn="tl">
                  <a:srgbClr val="000000">
                    <a:alpha val="43137"/>
                  </a:srgbClr>
                </a:outerShdw>
              </a:effectLst>
              <a:latin typeface="+mj-ea"/>
              <a:ea typeface="+mj-ea"/>
            </a:rPr>
            <a:t>50%</a:t>
          </a:r>
          <a:endParaRPr lang="zh-TW" altLang="en-US" sz="2000" b="1" kern="1200" dirty="0">
            <a:solidFill>
              <a:srgbClr val="FFFF00"/>
            </a:solidFill>
            <a:effectLst>
              <a:outerShdw blurRad="38100" dist="38100" dir="2700000" algn="tl">
                <a:srgbClr val="000000">
                  <a:alpha val="43137"/>
                </a:srgbClr>
              </a:outerShdw>
            </a:effectLst>
          </a:endParaRPr>
        </a:p>
      </dsp:txBody>
      <dsp:txXfrm>
        <a:off x="2641431" y="2389812"/>
        <a:ext cx="2133105" cy="83822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8"/>
            <a:ext cx="2890837" cy="495300"/>
          </a:xfrm>
          <a:prstGeom prst="rect">
            <a:avLst/>
          </a:prstGeom>
        </p:spPr>
        <p:txBody>
          <a:bodyPr vert="horz" lIns="94338" tIns="47169" rIns="94338" bIns="47169" rtlCol="0"/>
          <a:lstStyle>
            <a:lvl1pPr algn="l">
              <a:defRPr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778250" y="8"/>
            <a:ext cx="2889250" cy="495300"/>
          </a:xfrm>
          <a:prstGeom prst="rect">
            <a:avLst/>
          </a:prstGeom>
        </p:spPr>
        <p:txBody>
          <a:bodyPr vert="horz" lIns="94338" tIns="47169" rIns="94338" bIns="47169" rtlCol="0"/>
          <a:lstStyle>
            <a:lvl1pPr algn="r">
              <a:defRPr sz="1200">
                <a:latin typeface="Arial" charset="0"/>
                <a:ea typeface="新細明體" pitchFamily="18" charset="-120"/>
              </a:defRPr>
            </a:lvl1pPr>
          </a:lstStyle>
          <a:p>
            <a:pPr>
              <a:defRPr/>
            </a:pPr>
            <a:fld id="{9E6844AE-B487-40AB-89A0-F800D36A80D9}" type="datetimeFigureOut">
              <a:rPr lang="zh-TW" altLang="en-US"/>
              <a:pPr>
                <a:defRPr/>
              </a:pPr>
              <a:t>2021/9/3</a:t>
            </a:fld>
            <a:endParaRPr lang="zh-TW" altLang="en-US"/>
          </a:p>
        </p:txBody>
      </p:sp>
      <p:sp>
        <p:nvSpPr>
          <p:cNvPr id="4" name="投影片圖像版面配置區 3"/>
          <p:cNvSpPr>
            <a:spLocks noGrp="1" noRot="1" noChangeAspect="1"/>
          </p:cNvSpPr>
          <p:nvPr>
            <p:ph type="sldImg" idx="2"/>
          </p:nvPr>
        </p:nvSpPr>
        <p:spPr>
          <a:xfrm>
            <a:off x="25400" y="742950"/>
            <a:ext cx="6618288" cy="3724275"/>
          </a:xfrm>
          <a:prstGeom prst="rect">
            <a:avLst/>
          </a:prstGeom>
          <a:noFill/>
          <a:ln w="12700">
            <a:solidFill>
              <a:prstClr val="black"/>
            </a:solidFill>
          </a:ln>
        </p:spPr>
        <p:txBody>
          <a:bodyPr vert="horz" lIns="94338" tIns="47169" rIns="94338" bIns="47169" rtlCol="0" anchor="ctr"/>
          <a:lstStyle/>
          <a:p>
            <a:pPr lvl="0"/>
            <a:endParaRPr lang="zh-TW" altLang="en-US" noProof="0"/>
          </a:p>
        </p:txBody>
      </p:sp>
      <p:sp>
        <p:nvSpPr>
          <p:cNvPr id="5" name="備忘稿版面配置區 4"/>
          <p:cNvSpPr>
            <a:spLocks noGrp="1"/>
          </p:cNvSpPr>
          <p:nvPr>
            <p:ph type="body" sz="quarter" idx="3"/>
          </p:nvPr>
        </p:nvSpPr>
        <p:spPr>
          <a:xfrm>
            <a:off x="666756" y="4714883"/>
            <a:ext cx="5335588" cy="4467225"/>
          </a:xfrm>
          <a:prstGeom prst="rect">
            <a:avLst/>
          </a:prstGeom>
        </p:spPr>
        <p:txBody>
          <a:bodyPr vert="horz" lIns="94338" tIns="47169" rIns="94338" bIns="47169"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1" y="9429753"/>
            <a:ext cx="2890837" cy="495300"/>
          </a:xfrm>
          <a:prstGeom prst="rect">
            <a:avLst/>
          </a:prstGeom>
        </p:spPr>
        <p:txBody>
          <a:bodyPr vert="horz" lIns="94338" tIns="47169" rIns="94338" bIns="47169" rtlCol="0" anchor="b"/>
          <a:lstStyle>
            <a:lvl1pPr algn="l">
              <a:defRPr sz="1200">
                <a:latin typeface="Arial"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778250" y="9429753"/>
            <a:ext cx="2889250" cy="495300"/>
          </a:xfrm>
          <a:prstGeom prst="rect">
            <a:avLst/>
          </a:prstGeom>
        </p:spPr>
        <p:txBody>
          <a:bodyPr vert="horz" lIns="94338" tIns="47169" rIns="94338" bIns="47169" rtlCol="0" anchor="b"/>
          <a:lstStyle>
            <a:lvl1pPr algn="r">
              <a:defRPr sz="1200">
                <a:latin typeface="Arial" charset="0"/>
                <a:ea typeface="新細明體" pitchFamily="18" charset="-120"/>
              </a:defRPr>
            </a:lvl1pPr>
          </a:lstStyle>
          <a:p>
            <a:pPr>
              <a:defRPr/>
            </a:pPr>
            <a:fld id="{D7574FC8-28ED-4282-8489-000EB8A62AEA}" type="slidenum">
              <a:rPr lang="zh-TW" altLang="en-US"/>
              <a:pPr>
                <a:defRPr/>
              </a:pPr>
              <a:t>‹#›</a:t>
            </a:fld>
            <a:endParaRPr lang="zh-TW" altLang="en-US"/>
          </a:p>
        </p:txBody>
      </p:sp>
    </p:spTree>
    <p:extLst>
      <p:ext uri="{BB962C8B-B14F-4D97-AF65-F5344CB8AC3E}">
        <p14:creationId xmlns:p14="http://schemas.microsoft.com/office/powerpoint/2010/main" val="1906452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5400" y="742950"/>
            <a:ext cx="6618288" cy="372427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D7574FC8-28ED-4282-8489-000EB8A62AEA}" type="slidenum">
              <a:rPr lang="zh-TW" altLang="en-US" smtClean="0"/>
              <a:pPr>
                <a:defRPr/>
              </a:pPr>
              <a:t>0</a:t>
            </a:fld>
            <a:endParaRPr lang="zh-TW" altLang="en-US"/>
          </a:p>
        </p:txBody>
      </p:sp>
    </p:spTree>
    <p:extLst>
      <p:ext uri="{BB962C8B-B14F-4D97-AF65-F5344CB8AC3E}">
        <p14:creationId xmlns:p14="http://schemas.microsoft.com/office/powerpoint/2010/main" val="3946170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6B5238-3FE3-42C2-9B82-D7240F22EFDF}"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pitchFamily="18" charset="-120"/>
                <a:cs typeface="+mn-cs"/>
                <a:sym typeface="Microsoft JhengHei"/>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zh-TW" altLang="en-US" sz="1200" b="0" i="0" u="none" strike="noStrike" kern="1200" cap="none" spc="0" normalizeH="0" baseline="0" noProof="0">
              <a:ln>
                <a:noFill/>
              </a:ln>
              <a:solidFill>
                <a:prstClr val="black"/>
              </a:solidFill>
              <a:effectLst/>
              <a:uLnTx/>
              <a:uFillTx/>
              <a:latin typeface="Arial" charset="0"/>
              <a:ea typeface="新細明體" pitchFamily="18" charset="-120"/>
              <a:cs typeface="+mn-cs"/>
              <a:sym typeface="Microsoft JhengHei"/>
            </a:endParaRPr>
          </a:p>
        </p:txBody>
      </p:sp>
    </p:spTree>
    <p:extLst>
      <p:ext uri="{BB962C8B-B14F-4D97-AF65-F5344CB8AC3E}">
        <p14:creationId xmlns:p14="http://schemas.microsoft.com/office/powerpoint/2010/main" val="338263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D7574FC8-28ED-4282-8489-000EB8A62AEA}" type="slidenum">
              <a:rPr lang="zh-TW" altLang="en-US" smtClean="0"/>
              <a:pPr>
                <a:defRPr/>
              </a:pPr>
              <a:t>5</a:t>
            </a:fld>
            <a:endParaRPr lang="zh-TW" altLang="en-US"/>
          </a:p>
        </p:txBody>
      </p:sp>
    </p:spTree>
    <p:extLst>
      <p:ext uri="{BB962C8B-B14F-4D97-AF65-F5344CB8AC3E}">
        <p14:creationId xmlns:p14="http://schemas.microsoft.com/office/powerpoint/2010/main" val="281098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E6B5238-3FE3-42C2-9B82-D7240F22EFDF}" type="slidenum">
              <a:rPr lang="zh-TW" altLang="en-US" smtClean="0"/>
              <a:t>24</a:t>
            </a:fld>
            <a:endParaRPr lang="zh-TW" altLang="en-US"/>
          </a:p>
        </p:txBody>
      </p:sp>
    </p:spTree>
    <p:extLst>
      <p:ext uri="{BB962C8B-B14F-4D97-AF65-F5344CB8AC3E}">
        <p14:creationId xmlns:p14="http://schemas.microsoft.com/office/powerpoint/2010/main" val="1997701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E6B5238-3FE3-42C2-9B82-D7240F22EFDF}" type="slidenum">
              <a:rPr lang="zh-TW" altLang="en-US" smtClean="0"/>
              <a:t>28</a:t>
            </a:fld>
            <a:endParaRPr lang="zh-TW" altLang="en-US"/>
          </a:p>
        </p:txBody>
      </p:sp>
    </p:spTree>
    <p:extLst>
      <p:ext uri="{BB962C8B-B14F-4D97-AF65-F5344CB8AC3E}">
        <p14:creationId xmlns:p14="http://schemas.microsoft.com/office/powerpoint/2010/main" val="762669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E6B5238-3FE3-42C2-9B82-D7240F22EFDF}" type="slidenum">
              <a:rPr lang="zh-TW" altLang="en-US" smtClean="0"/>
              <a:t>31</a:t>
            </a:fld>
            <a:endParaRPr lang="zh-TW" altLang="en-US"/>
          </a:p>
        </p:txBody>
      </p:sp>
    </p:spTree>
    <p:extLst>
      <p:ext uri="{BB962C8B-B14F-4D97-AF65-F5344CB8AC3E}">
        <p14:creationId xmlns:p14="http://schemas.microsoft.com/office/powerpoint/2010/main" val="402308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sz="2000" dirty="0">
                <a:latin typeface="微軟正黑體" panose="020B0604030504040204" pitchFamily="34" charset="-120"/>
                <a:ea typeface="微軟正黑體" panose="020B0604030504040204" pitchFamily="34" charset="-120"/>
              </a:rPr>
              <a:t>首先在專案背景的部分，過去在冒用偵測中，是以專家經驗設立條件進行偵測，這套系統</a:t>
            </a:r>
            <a:r>
              <a:rPr kumimoji="1" lang="en-US" altLang="zh-TW" sz="2000" dirty="0">
                <a:latin typeface="微軟正黑體" panose="020B0604030504040204" pitchFamily="34" charset="-120"/>
                <a:ea typeface="微軟正黑體" panose="020B0604030504040204" pitchFamily="34" charset="-120"/>
              </a:rPr>
              <a:t>EFPS2.0</a:t>
            </a:r>
            <a:r>
              <a:rPr kumimoji="1" lang="zh-TW" altLang="en-US" sz="2000" dirty="0">
                <a:latin typeface="微軟正黑體" panose="020B0604030504040204" pitchFamily="34" charset="-120"/>
                <a:ea typeface="微軟正黑體" panose="020B0604030504040204" pitchFamily="34" charset="-120"/>
              </a:rPr>
              <a:t>，而這次專案主要將透過機器學習演算，進行冒用交易的偵測。</a:t>
            </a:r>
            <a:endParaRPr kumimoji="1" lang="en-US" altLang="zh-TW" sz="2000" dirty="0">
              <a:latin typeface="微軟正黑體" panose="020B0604030504040204" pitchFamily="34" charset="-120"/>
              <a:ea typeface="微軟正黑體" panose="020B0604030504040204" pitchFamily="34" charset="-120"/>
            </a:endParaRPr>
          </a:p>
          <a:p>
            <a:endParaRPr kumimoji="1" lang="en-US" altLang="zh-TW" sz="2000" dirty="0">
              <a:latin typeface="微軟正黑體" panose="020B0604030504040204" pitchFamily="34" charset="-120"/>
              <a:ea typeface="微軟正黑體" panose="020B0604030504040204" pitchFamily="34" charset="-120"/>
            </a:endParaRPr>
          </a:p>
          <a:p>
            <a:endParaRPr kumimoji="1" lang="zh-TW" altLang="en-US" sz="20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AE6B5238-3FE3-42C2-9B82-D7240F22EFDF}" type="slidenum">
              <a:rPr lang="zh-TW" altLang="en-US" smtClean="0"/>
              <a:t>32</a:t>
            </a:fld>
            <a:endParaRPr lang="zh-TW" altLang="en-US"/>
          </a:p>
        </p:txBody>
      </p:sp>
    </p:spTree>
    <p:extLst>
      <p:ext uri="{BB962C8B-B14F-4D97-AF65-F5344CB8AC3E}">
        <p14:creationId xmlns:p14="http://schemas.microsoft.com/office/powerpoint/2010/main" val="19348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080467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06917"/>
            <a:r>
              <a:rPr lang="zh-TW" altLang="en-US" dirty="0"/>
              <a:t>將可應用至資產重估，節省成本</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959BD0-D273-47B8-845F-D152B114E555}"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pitchFamily="18" charset="-120"/>
                <a:cs typeface="+mn-cs"/>
                <a:sym typeface="Microsoft JhengHei"/>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zh-TW" altLang="en-US" sz="1200" b="0" i="0" u="none" strike="noStrike" kern="1200" cap="none" spc="0" normalizeH="0" baseline="0" noProof="0">
              <a:ln>
                <a:noFill/>
              </a:ln>
              <a:solidFill>
                <a:prstClr val="black"/>
              </a:solidFill>
              <a:effectLst/>
              <a:uLnTx/>
              <a:uFillTx/>
              <a:latin typeface="Arial" charset="0"/>
              <a:ea typeface="新細明體" pitchFamily="18" charset="-120"/>
              <a:cs typeface="+mn-cs"/>
              <a:sym typeface="Microsoft JhengHei"/>
            </a:endParaRPr>
          </a:p>
        </p:txBody>
      </p:sp>
    </p:spTree>
    <p:extLst>
      <p:ext uri="{BB962C8B-B14F-4D97-AF65-F5344CB8AC3E}">
        <p14:creationId xmlns:p14="http://schemas.microsoft.com/office/powerpoint/2010/main" val="173797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6B5238-3FE3-42C2-9B82-D7240F22EFDF}"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pitchFamily="18" charset="-120"/>
                <a:cs typeface="+mn-cs"/>
                <a:sym typeface="Microsoft JhengHei"/>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zh-TW" altLang="en-US" sz="1200" b="0" i="0" u="none" strike="noStrike" kern="1200" cap="none" spc="0" normalizeH="0" baseline="0" noProof="0">
              <a:ln>
                <a:noFill/>
              </a:ln>
              <a:solidFill>
                <a:prstClr val="black"/>
              </a:solidFill>
              <a:effectLst/>
              <a:uLnTx/>
              <a:uFillTx/>
              <a:latin typeface="Arial" charset="0"/>
              <a:ea typeface="新細明體" pitchFamily="18" charset="-120"/>
              <a:cs typeface="+mn-cs"/>
              <a:sym typeface="Microsoft JhengHei"/>
            </a:endParaRPr>
          </a:p>
        </p:txBody>
      </p:sp>
    </p:spTree>
    <p:extLst>
      <p:ext uri="{BB962C8B-B14F-4D97-AF65-F5344CB8AC3E}">
        <p14:creationId xmlns:p14="http://schemas.microsoft.com/office/powerpoint/2010/main" val="2596382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grpSp>
        <p:nvGrpSpPr>
          <p:cNvPr id="4" name="群組 16"/>
          <p:cNvGrpSpPr>
            <a:grpSpLocks/>
          </p:cNvGrpSpPr>
          <p:nvPr userDrawn="1"/>
        </p:nvGrpSpPr>
        <p:grpSpPr bwMode="auto">
          <a:xfrm>
            <a:off x="0" y="0"/>
            <a:ext cx="12192000" cy="4000500"/>
            <a:chOff x="0" y="0"/>
            <a:chExt cx="9144000" cy="4000500"/>
          </a:xfrm>
        </p:grpSpPr>
        <p:pic>
          <p:nvPicPr>
            <p:cNvPr id="5" name="Picture 2" descr="\\psf\Home\Desktop\未命名-1.jpg"/>
            <p:cNvPicPr>
              <a:picLocks noChangeAspect="1" noChangeArrowheads="1"/>
            </p:cNvPicPr>
            <p:nvPr/>
          </p:nvPicPr>
          <p:blipFill>
            <a:blip r:embed="rId2" cstate="print"/>
            <a:srcRect t="9013" r="2435"/>
            <a:stretch>
              <a:fillRect/>
            </a:stretch>
          </p:blipFill>
          <p:spPr bwMode="auto">
            <a:xfrm>
              <a:off x="3421063" y="0"/>
              <a:ext cx="5722937" cy="4000500"/>
            </a:xfrm>
            <a:prstGeom prst="rect">
              <a:avLst/>
            </a:prstGeom>
            <a:noFill/>
            <a:ln w="9525">
              <a:noFill/>
              <a:miter lim="800000"/>
              <a:headEnd/>
              <a:tailEnd/>
            </a:ln>
          </p:spPr>
        </p:pic>
        <p:sp>
          <p:nvSpPr>
            <p:cNvPr id="6" name="矩形 5"/>
            <p:cNvSpPr/>
            <p:nvPr/>
          </p:nvSpPr>
          <p:spPr>
            <a:xfrm>
              <a:off x="0" y="0"/>
              <a:ext cx="3429000" cy="4000500"/>
            </a:xfrm>
            <a:prstGeom prst="rect">
              <a:avLst/>
            </a:prstGeom>
            <a:solidFill>
              <a:srgbClr val="00B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7" name="Picture 3" descr="C:\Documents and Settings\Administrator\桌面\未命名-6.png"/>
            <p:cNvPicPr>
              <a:picLocks noChangeAspect="1" noChangeArrowheads="1"/>
            </p:cNvPicPr>
            <p:nvPr/>
          </p:nvPicPr>
          <p:blipFill>
            <a:blip r:embed="rId3" cstate="print"/>
            <a:srcRect/>
            <a:stretch>
              <a:fillRect/>
            </a:stretch>
          </p:blipFill>
          <p:spPr bwMode="auto">
            <a:xfrm>
              <a:off x="357188" y="1785938"/>
              <a:ext cx="2806700" cy="347662"/>
            </a:xfrm>
            <a:prstGeom prst="rect">
              <a:avLst/>
            </a:prstGeom>
            <a:noFill/>
            <a:ln w="9525">
              <a:noFill/>
              <a:miter lim="800000"/>
              <a:headEnd/>
              <a:tailEnd/>
            </a:ln>
          </p:spPr>
        </p:pic>
      </p:grpSp>
      <p:grpSp>
        <p:nvGrpSpPr>
          <p:cNvPr id="10" name="群組 15"/>
          <p:cNvGrpSpPr>
            <a:grpSpLocks/>
          </p:cNvGrpSpPr>
          <p:nvPr userDrawn="1"/>
        </p:nvGrpSpPr>
        <p:grpSpPr bwMode="auto">
          <a:xfrm>
            <a:off x="8763000" y="4024313"/>
            <a:ext cx="3422651" cy="119062"/>
            <a:chOff x="5405438" y="4095771"/>
            <a:chExt cx="3733800" cy="136504"/>
          </a:xfrm>
        </p:grpSpPr>
        <p:sp>
          <p:nvSpPr>
            <p:cNvPr id="11" name="矩形 4"/>
            <p:cNvSpPr/>
            <p:nvPr/>
          </p:nvSpPr>
          <p:spPr>
            <a:xfrm flipV="1">
              <a:off x="5405438" y="4095771"/>
              <a:ext cx="3733800" cy="91003"/>
            </a:xfrm>
            <a:prstGeom prst="rect">
              <a:avLst/>
            </a:prstGeom>
            <a:solidFill>
              <a:srgbClr val="2C988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2" name="矩形 5"/>
            <p:cNvSpPr/>
            <p:nvPr userDrawn="1"/>
          </p:nvSpPr>
          <p:spPr>
            <a:xfrm flipV="1">
              <a:off x="5405438" y="4143093"/>
              <a:ext cx="3733800" cy="89182"/>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grpSp>
      <p:sp>
        <p:nvSpPr>
          <p:cNvPr id="8" name="標題 7"/>
          <p:cNvSpPr>
            <a:spLocks noGrp="1"/>
          </p:cNvSpPr>
          <p:nvPr>
            <p:ph type="ctrTitle"/>
          </p:nvPr>
        </p:nvSpPr>
        <p:spPr>
          <a:xfrm>
            <a:off x="603252" y="4500576"/>
            <a:ext cx="9302777" cy="857257"/>
          </a:xfrm>
        </p:spPr>
        <p:txBody>
          <a:bodyPr anchor="b">
            <a:normAutofit/>
          </a:bodyPr>
          <a:lstStyle>
            <a:lvl1pPr>
              <a:defRPr sz="3600" b="1">
                <a:solidFill>
                  <a:srgbClr val="298F80"/>
                </a:solidFill>
              </a:defRPr>
            </a:lvl1pPr>
          </a:lstStyle>
          <a:p>
            <a:r>
              <a:rPr lang="zh-TW" altLang="en-US" dirty="0"/>
              <a:t>按一下以編輯母片標題樣式</a:t>
            </a:r>
            <a:endParaRPr lang="en-US" dirty="0"/>
          </a:p>
        </p:txBody>
      </p:sp>
      <p:sp>
        <p:nvSpPr>
          <p:cNvPr id="9" name="副標題 8"/>
          <p:cNvSpPr>
            <a:spLocks noGrp="1"/>
          </p:cNvSpPr>
          <p:nvPr>
            <p:ph type="subTitle" idx="1"/>
          </p:nvPr>
        </p:nvSpPr>
        <p:spPr>
          <a:xfrm>
            <a:off x="603249" y="5357826"/>
            <a:ext cx="6604000" cy="500066"/>
          </a:xfrm>
        </p:spPr>
        <p:txBody>
          <a:bodyPr>
            <a:normAutofit/>
          </a:bodyPr>
          <a:lstStyle>
            <a:lvl1pPr marL="64008" indent="0" algn="l">
              <a:buNone/>
              <a:defRPr sz="2000" b="1">
                <a:solidFill>
                  <a:schemeClr val="tx2"/>
                </a:solidFill>
                <a:latin typeface="+mj-ea"/>
                <a:ea typeface="+mj-ea"/>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dirty="0"/>
              <a:t>按一下以編輯母片副標題樣式</a:t>
            </a:r>
            <a:endParaRPr lang="en-US" dirty="0"/>
          </a:p>
        </p:txBody>
      </p:sp>
    </p:spTree>
    <p:extLst>
      <p:ext uri="{BB962C8B-B14F-4D97-AF65-F5344CB8AC3E}">
        <p14:creationId xmlns:p14="http://schemas.microsoft.com/office/powerpoint/2010/main" val="176372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產業">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11247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0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5" y="733970"/>
            <a:ext cx="8296804"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4" name="內容版面配置區 53"/>
          <p:cNvSpPr>
            <a:spLocks noGrp="1"/>
          </p:cNvSpPr>
          <p:nvPr>
            <p:ph sz="quarter" idx="20"/>
          </p:nvPr>
        </p:nvSpPr>
        <p:spPr>
          <a:xfrm>
            <a:off x="3984192"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7" name="內容版面配置區 56"/>
          <p:cNvSpPr>
            <a:spLocks noGrp="1"/>
          </p:cNvSpPr>
          <p:nvPr>
            <p:ph sz="quarter" idx="21"/>
          </p:nvPr>
        </p:nvSpPr>
        <p:spPr>
          <a:xfrm>
            <a:off x="3791744"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9" name="內容版面配置區 56"/>
          <p:cNvSpPr>
            <a:spLocks noGrp="1"/>
          </p:cNvSpPr>
          <p:nvPr>
            <p:ph sz="quarter" idx="22"/>
          </p:nvPr>
        </p:nvSpPr>
        <p:spPr>
          <a:xfrm>
            <a:off x="7920203"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43" name="等腰三角形 42"/>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44" name="直線接點 43"/>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45" name="矩形 44"/>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46" name="直線接點 45"/>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47"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產業</a:t>
            </a:r>
          </a:p>
        </p:txBody>
      </p:sp>
      <p:grpSp>
        <p:nvGrpSpPr>
          <p:cNvPr id="48" name="群組 35"/>
          <p:cNvGrpSpPr>
            <a:grpSpLocks/>
          </p:cNvGrpSpPr>
          <p:nvPr userDrawn="1"/>
        </p:nvGrpSpPr>
        <p:grpSpPr bwMode="auto">
          <a:xfrm>
            <a:off x="909637" y="579438"/>
            <a:ext cx="385763" cy="368300"/>
            <a:chOff x="909276" y="580141"/>
            <a:chExt cx="386252" cy="367281"/>
          </a:xfrm>
        </p:grpSpPr>
        <p:sp>
          <p:nvSpPr>
            <p:cNvPr id="49" name="Freeform 31"/>
            <p:cNvSpPr>
              <a:spLocks noEditPoints="1"/>
            </p:cNvSpPr>
            <p:nvPr/>
          </p:nvSpPr>
          <p:spPr bwMode="auto">
            <a:xfrm>
              <a:off x="909276" y="580141"/>
              <a:ext cx="386252" cy="367281"/>
            </a:xfrm>
            <a:custGeom>
              <a:avLst/>
              <a:gdLst>
                <a:gd name="T0" fmla="*/ 2147483646 w 1052"/>
                <a:gd name="T1" fmla="*/ 2147483646 h 1002"/>
                <a:gd name="T2" fmla="*/ 2147483646 w 1052"/>
                <a:gd name="T3" fmla="*/ 2147483646 h 1002"/>
                <a:gd name="T4" fmla="*/ 2147483646 w 1052"/>
                <a:gd name="T5" fmla="*/ 0 h 1002"/>
                <a:gd name="T6" fmla="*/ 2147483646 w 1052"/>
                <a:gd name="T7" fmla="*/ 0 h 1002"/>
                <a:gd name="T8" fmla="*/ 2147483646 w 1052"/>
                <a:gd name="T9" fmla="*/ 2147483646 h 1002"/>
                <a:gd name="T10" fmla="*/ 2147483646 w 1052"/>
                <a:gd name="T11" fmla="*/ 2147483646 h 1002"/>
                <a:gd name="T12" fmla="*/ 2147483646 w 1052"/>
                <a:gd name="T13" fmla="*/ 2147483646 h 1002"/>
                <a:gd name="T14" fmla="*/ 2147483646 w 1052"/>
                <a:gd name="T15" fmla="*/ 2147483646 h 1002"/>
                <a:gd name="T16" fmla="*/ 2147483646 w 1052"/>
                <a:gd name="T17" fmla="*/ 2147483646 h 1002"/>
                <a:gd name="T18" fmla="*/ 2147483646 w 1052"/>
                <a:gd name="T19" fmla="*/ 2147483646 h 1002"/>
                <a:gd name="T20" fmla="*/ 2147483646 w 1052"/>
                <a:gd name="T21" fmla="*/ 2147483646 h 1002"/>
                <a:gd name="T22" fmla="*/ 2147483646 w 1052"/>
                <a:gd name="T23" fmla="*/ 2147483646 h 1002"/>
                <a:gd name="T24" fmla="*/ 2147483646 w 1052"/>
                <a:gd name="T25" fmla="*/ 2147483646 h 1002"/>
                <a:gd name="T26" fmla="*/ 0 w 1052"/>
                <a:gd name="T27" fmla="*/ 2147483646 h 1002"/>
                <a:gd name="T28" fmla="*/ 2147483646 w 1052"/>
                <a:gd name="T29" fmla="*/ 2147483646 h 1002"/>
                <a:gd name="T30" fmla="*/ 2147483646 w 1052"/>
                <a:gd name="T31" fmla="*/ 2147483646 h 1002"/>
                <a:gd name="T32" fmla="*/ 2147483646 w 1052"/>
                <a:gd name="T33" fmla="*/ 2147483646 h 1002"/>
                <a:gd name="T34" fmla="*/ 2147483646 w 1052"/>
                <a:gd name="T35" fmla="*/ 2147483646 h 1002"/>
                <a:gd name="T36" fmla="*/ 2147483646 w 1052"/>
                <a:gd name="T37" fmla="*/ 2147483646 h 1002"/>
                <a:gd name="T38" fmla="*/ 2147483646 w 1052"/>
                <a:gd name="T39" fmla="*/ 2147483646 h 1002"/>
                <a:gd name="T40" fmla="*/ 2147483646 w 1052"/>
                <a:gd name="T41" fmla="*/ 2147483646 h 1002"/>
                <a:gd name="T42" fmla="*/ 2147483646 w 1052"/>
                <a:gd name="T43" fmla="*/ 2147483646 h 1002"/>
                <a:gd name="T44" fmla="*/ 2147483646 w 1052"/>
                <a:gd name="T45" fmla="*/ 2147483646 h 1002"/>
                <a:gd name="T46" fmla="*/ 2147483646 w 1052"/>
                <a:gd name="T47" fmla="*/ 2147483646 h 1002"/>
                <a:gd name="T48" fmla="*/ 2147483646 w 1052"/>
                <a:gd name="T49" fmla="*/ 2147483646 h 1002"/>
                <a:gd name="T50" fmla="*/ 2147483646 w 1052"/>
                <a:gd name="T51" fmla="*/ 2147483646 h 1002"/>
                <a:gd name="T52" fmla="*/ 2147483646 w 1052"/>
                <a:gd name="T53" fmla="*/ 2147483646 h 1002"/>
                <a:gd name="T54" fmla="*/ 2147483646 w 1052"/>
                <a:gd name="T55" fmla="*/ 2147483646 h 1002"/>
                <a:gd name="T56" fmla="*/ 2147483646 w 1052"/>
                <a:gd name="T57" fmla="*/ 2147483646 h 1002"/>
                <a:gd name="T58" fmla="*/ 2147483646 w 1052"/>
                <a:gd name="T59" fmla="*/ 2147483646 h 1002"/>
                <a:gd name="T60" fmla="*/ 2147483646 w 1052"/>
                <a:gd name="T61" fmla="*/ 2147483646 h 1002"/>
                <a:gd name="T62" fmla="*/ 2147483646 w 1052"/>
                <a:gd name="T63" fmla="*/ 2147483646 h 1002"/>
                <a:gd name="T64" fmla="*/ 2147483646 w 1052"/>
                <a:gd name="T65" fmla="*/ 2147483646 h 1002"/>
                <a:gd name="T66" fmla="*/ 2147483646 w 1052"/>
                <a:gd name="T67" fmla="*/ 2147483646 h 1002"/>
                <a:gd name="T68" fmla="*/ 2147483646 w 1052"/>
                <a:gd name="T69" fmla="*/ 2147483646 h 1002"/>
                <a:gd name="T70" fmla="*/ 2147483646 w 1052"/>
                <a:gd name="T71" fmla="*/ 2147483646 h 1002"/>
                <a:gd name="T72" fmla="*/ 2147483646 w 1052"/>
                <a:gd name="T73" fmla="*/ 2147483646 h 1002"/>
                <a:gd name="T74" fmla="*/ 2147483646 w 1052"/>
                <a:gd name="T75" fmla="*/ 2147483646 h 1002"/>
                <a:gd name="T76" fmla="*/ 2147483646 w 1052"/>
                <a:gd name="T77" fmla="*/ 2147483646 h 1002"/>
                <a:gd name="T78" fmla="*/ 2147483646 w 1052"/>
                <a:gd name="T79" fmla="*/ 2147483646 h 1002"/>
                <a:gd name="T80" fmla="*/ 2147483646 w 1052"/>
                <a:gd name="T81" fmla="*/ 2147483646 h 1002"/>
                <a:gd name="T82" fmla="*/ 2147483646 w 1052"/>
                <a:gd name="T83" fmla="*/ 2147483646 h 1002"/>
                <a:gd name="T84" fmla="*/ 2147483646 w 1052"/>
                <a:gd name="T85" fmla="*/ 2147483646 h 1002"/>
                <a:gd name="T86" fmla="*/ 2147483646 w 1052"/>
                <a:gd name="T87" fmla="*/ 2147483646 h 1002"/>
                <a:gd name="T88" fmla="*/ 2147483646 w 1052"/>
                <a:gd name="T89" fmla="*/ 2147483646 h 1002"/>
                <a:gd name="T90" fmla="*/ 2147483646 w 1052"/>
                <a:gd name="T91" fmla="*/ 2147483646 h 1002"/>
                <a:gd name="T92" fmla="*/ 2147483646 w 1052"/>
                <a:gd name="T93" fmla="*/ 2147483646 h 1002"/>
                <a:gd name="T94" fmla="*/ 2147483646 w 1052"/>
                <a:gd name="T95" fmla="*/ 2147483646 h 1002"/>
                <a:gd name="T96" fmla="*/ 2147483646 w 1052"/>
                <a:gd name="T97" fmla="*/ 2147483646 h 1002"/>
                <a:gd name="T98" fmla="*/ 2147483646 w 1052"/>
                <a:gd name="T99" fmla="*/ 2147483646 h 1002"/>
                <a:gd name="T100" fmla="*/ 2147483646 w 1052"/>
                <a:gd name="T101" fmla="*/ 2147483646 h 1002"/>
                <a:gd name="T102" fmla="*/ 2147483646 w 1052"/>
                <a:gd name="T103" fmla="*/ 2147483646 h 1002"/>
                <a:gd name="T104" fmla="*/ 2147483646 w 1052"/>
                <a:gd name="T105" fmla="*/ 2147483646 h 1002"/>
                <a:gd name="T106" fmla="*/ 2147483646 w 1052"/>
                <a:gd name="T107" fmla="*/ 2147483646 h 1002"/>
                <a:gd name="T108" fmla="*/ 2147483646 w 1052"/>
                <a:gd name="T109" fmla="*/ 2147483646 h 1002"/>
                <a:gd name="T110" fmla="*/ 2147483646 w 1052"/>
                <a:gd name="T111" fmla="*/ 2147483646 h 10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52" h="1002">
                  <a:moveTo>
                    <a:pt x="1033" y="187"/>
                  </a:moveTo>
                  <a:lnTo>
                    <a:pt x="548" y="12"/>
                  </a:lnTo>
                  <a:lnTo>
                    <a:pt x="545" y="8"/>
                  </a:lnTo>
                  <a:lnTo>
                    <a:pt x="539" y="4"/>
                  </a:lnTo>
                  <a:lnTo>
                    <a:pt x="535" y="0"/>
                  </a:lnTo>
                  <a:lnTo>
                    <a:pt x="526" y="0"/>
                  </a:lnTo>
                  <a:lnTo>
                    <a:pt x="490" y="0"/>
                  </a:lnTo>
                  <a:lnTo>
                    <a:pt x="482" y="2"/>
                  </a:lnTo>
                  <a:lnTo>
                    <a:pt x="473" y="6"/>
                  </a:lnTo>
                  <a:lnTo>
                    <a:pt x="469" y="15"/>
                  </a:lnTo>
                  <a:lnTo>
                    <a:pt x="467" y="23"/>
                  </a:lnTo>
                  <a:lnTo>
                    <a:pt x="467" y="187"/>
                  </a:lnTo>
                  <a:lnTo>
                    <a:pt x="266" y="187"/>
                  </a:lnTo>
                  <a:lnTo>
                    <a:pt x="266" y="119"/>
                  </a:lnTo>
                  <a:lnTo>
                    <a:pt x="264" y="108"/>
                  </a:lnTo>
                  <a:lnTo>
                    <a:pt x="258" y="100"/>
                  </a:lnTo>
                  <a:lnTo>
                    <a:pt x="252" y="95"/>
                  </a:lnTo>
                  <a:lnTo>
                    <a:pt x="241" y="93"/>
                  </a:lnTo>
                  <a:lnTo>
                    <a:pt x="26" y="93"/>
                  </a:lnTo>
                  <a:lnTo>
                    <a:pt x="15" y="95"/>
                  </a:lnTo>
                  <a:lnTo>
                    <a:pt x="9" y="100"/>
                  </a:lnTo>
                  <a:lnTo>
                    <a:pt x="2" y="108"/>
                  </a:lnTo>
                  <a:lnTo>
                    <a:pt x="0" y="119"/>
                  </a:lnTo>
                  <a:lnTo>
                    <a:pt x="0" y="366"/>
                  </a:lnTo>
                  <a:lnTo>
                    <a:pt x="2" y="377"/>
                  </a:lnTo>
                  <a:lnTo>
                    <a:pt x="9" y="383"/>
                  </a:lnTo>
                  <a:lnTo>
                    <a:pt x="15" y="389"/>
                  </a:lnTo>
                  <a:lnTo>
                    <a:pt x="26" y="391"/>
                  </a:lnTo>
                  <a:lnTo>
                    <a:pt x="241" y="391"/>
                  </a:lnTo>
                  <a:lnTo>
                    <a:pt x="252" y="389"/>
                  </a:lnTo>
                  <a:lnTo>
                    <a:pt x="258" y="383"/>
                  </a:lnTo>
                  <a:lnTo>
                    <a:pt x="264" y="377"/>
                  </a:lnTo>
                  <a:lnTo>
                    <a:pt x="266" y="366"/>
                  </a:lnTo>
                  <a:lnTo>
                    <a:pt x="266" y="321"/>
                  </a:lnTo>
                  <a:lnTo>
                    <a:pt x="437" y="321"/>
                  </a:lnTo>
                  <a:lnTo>
                    <a:pt x="437" y="815"/>
                  </a:lnTo>
                  <a:lnTo>
                    <a:pt x="307" y="815"/>
                  </a:lnTo>
                  <a:lnTo>
                    <a:pt x="296" y="817"/>
                  </a:lnTo>
                  <a:lnTo>
                    <a:pt x="290" y="821"/>
                  </a:lnTo>
                  <a:lnTo>
                    <a:pt x="284" y="828"/>
                  </a:lnTo>
                  <a:lnTo>
                    <a:pt x="281" y="836"/>
                  </a:lnTo>
                  <a:lnTo>
                    <a:pt x="281" y="981"/>
                  </a:lnTo>
                  <a:lnTo>
                    <a:pt x="284" y="990"/>
                  </a:lnTo>
                  <a:lnTo>
                    <a:pt x="290" y="996"/>
                  </a:lnTo>
                  <a:lnTo>
                    <a:pt x="296" y="1000"/>
                  </a:lnTo>
                  <a:lnTo>
                    <a:pt x="307" y="1002"/>
                  </a:lnTo>
                  <a:lnTo>
                    <a:pt x="686" y="1002"/>
                  </a:lnTo>
                  <a:lnTo>
                    <a:pt x="694" y="1000"/>
                  </a:lnTo>
                  <a:lnTo>
                    <a:pt x="703" y="996"/>
                  </a:lnTo>
                  <a:lnTo>
                    <a:pt x="709" y="990"/>
                  </a:lnTo>
                  <a:lnTo>
                    <a:pt x="712" y="981"/>
                  </a:lnTo>
                  <a:lnTo>
                    <a:pt x="712" y="836"/>
                  </a:lnTo>
                  <a:lnTo>
                    <a:pt x="709" y="828"/>
                  </a:lnTo>
                  <a:lnTo>
                    <a:pt x="703" y="821"/>
                  </a:lnTo>
                  <a:lnTo>
                    <a:pt x="694" y="817"/>
                  </a:lnTo>
                  <a:lnTo>
                    <a:pt x="686" y="815"/>
                  </a:lnTo>
                  <a:lnTo>
                    <a:pt x="577" y="815"/>
                  </a:lnTo>
                  <a:lnTo>
                    <a:pt x="577" y="321"/>
                  </a:lnTo>
                  <a:lnTo>
                    <a:pt x="882" y="321"/>
                  </a:lnTo>
                  <a:lnTo>
                    <a:pt x="882" y="453"/>
                  </a:lnTo>
                  <a:lnTo>
                    <a:pt x="829" y="453"/>
                  </a:lnTo>
                  <a:lnTo>
                    <a:pt x="820" y="453"/>
                  </a:lnTo>
                  <a:lnTo>
                    <a:pt x="812" y="460"/>
                  </a:lnTo>
                  <a:lnTo>
                    <a:pt x="805" y="468"/>
                  </a:lnTo>
                  <a:lnTo>
                    <a:pt x="805" y="477"/>
                  </a:lnTo>
                  <a:lnTo>
                    <a:pt x="805" y="568"/>
                  </a:lnTo>
                  <a:lnTo>
                    <a:pt x="805" y="579"/>
                  </a:lnTo>
                  <a:lnTo>
                    <a:pt x="812" y="585"/>
                  </a:lnTo>
                  <a:lnTo>
                    <a:pt x="820" y="592"/>
                  </a:lnTo>
                  <a:lnTo>
                    <a:pt x="829" y="594"/>
                  </a:lnTo>
                  <a:lnTo>
                    <a:pt x="986" y="594"/>
                  </a:lnTo>
                  <a:lnTo>
                    <a:pt x="995" y="592"/>
                  </a:lnTo>
                  <a:lnTo>
                    <a:pt x="1003" y="585"/>
                  </a:lnTo>
                  <a:lnTo>
                    <a:pt x="1008" y="579"/>
                  </a:lnTo>
                  <a:lnTo>
                    <a:pt x="1010" y="568"/>
                  </a:lnTo>
                  <a:lnTo>
                    <a:pt x="1010" y="477"/>
                  </a:lnTo>
                  <a:lnTo>
                    <a:pt x="1008" y="468"/>
                  </a:lnTo>
                  <a:lnTo>
                    <a:pt x="1003" y="460"/>
                  </a:lnTo>
                  <a:lnTo>
                    <a:pt x="995" y="453"/>
                  </a:lnTo>
                  <a:lnTo>
                    <a:pt x="986" y="453"/>
                  </a:lnTo>
                  <a:lnTo>
                    <a:pt x="931" y="453"/>
                  </a:lnTo>
                  <a:lnTo>
                    <a:pt x="931" y="321"/>
                  </a:lnTo>
                  <a:lnTo>
                    <a:pt x="1029" y="321"/>
                  </a:lnTo>
                  <a:lnTo>
                    <a:pt x="1037" y="319"/>
                  </a:lnTo>
                  <a:lnTo>
                    <a:pt x="1046" y="315"/>
                  </a:lnTo>
                  <a:lnTo>
                    <a:pt x="1050" y="306"/>
                  </a:lnTo>
                  <a:lnTo>
                    <a:pt x="1052" y="298"/>
                  </a:lnTo>
                  <a:lnTo>
                    <a:pt x="1052" y="213"/>
                  </a:lnTo>
                  <a:lnTo>
                    <a:pt x="1052" y="202"/>
                  </a:lnTo>
                  <a:lnTo>
                    <a:pt x="1048" y="196"/>
                  </a:lnTo>
                  <a:lnTo>
                    <a:pt x="1039" y="191"/>
                  </a:lnTo>
                  <a:lnTo>
                    <a:pt x="1033" y="187"/>
                  </a:lnTo>
                  <a:close/>
                  <a:moveTo>
                    <a:pt x="552" y="76"/>
                  </a:moveTo>
                  <a:lnTo>
                    <a:pt x="858" y="187"/>
                  </a:lnTo>
                  <a:lnTo>
                    <a:pt x="552" y="187"/>
                  </a:lnTo>
                  <a:lnTo>
                    <a:pt x="552" y="76"/>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sp>
          <p:nvSpPr>
            <p:cNvPr id="50" name="矩形 49"/>
            <p:cNvSpPr/>
            <p:nvPr/>
          </p:nvSpPr>
          <p:spPr>
            <a:xfrm>
              <a:off x="1206515" y="752699"/>
              <a:ext cx="71529" cy="7282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pic>
        <p:nvPicPr>
          <p:cNvPr id="29" name="圖片 28"/>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Tree>
    <p:extLst>
      <p:ext uri="{BB962C8B-B14F-4D97-AF65-F5344CB8AC3E}">
        <p14:creationId xmlns:p14="http://schemas.microsoft.com/office/powerpoint/2010/main" val="396446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債市">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11247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0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6" y="733970"/>
            <a:ext cx="8075083"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4" name="內容版面配置區 53"/>
          <p:cNvSpPr>
            <a:spLocks noGrp="1"/>
          </p:cNvSpPr>
          <p:nvPr>
            <p:ph sz="quarter" idx="20"/>
          </p:nvPr>
        </p:nvSpPr>
        <p:spPr>
          <a:xfrm>
            <a:off x="3984192"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7" name="內容版面配置區 56"/>
          <p:cNvSpPr>
            <a:spLocks noGrp="1"/>
          </p:cNvSpPr>
          <p:nvPr>
            <p:ph sz="quarter" idx="21"/>
          </p:nvPr>
        </p:nvSpPr>
        <p:spPr>
          <a:xfrm>
            <a:off x="3791744"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9" name="內容版面配置區 56"/>
          <p:cNvSpPr>
            <a:spLocks noGrp="1"/>
          </p:cNvSpPr>
          <p:nvPr>
            <p:ph sz="quarter" idx="22"/>
          </p:nvPr>
        </p:nvSpPr>
        <p:spPr>
          <a:xfrm>
            <a:off x="7920203"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9" name="等腰三角形 28"/>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31" name="直線接點 30"/>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32" name="矩形 31"/>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33" name="直線接點 32"/>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39"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債市</a:t>
            </a:r>
          </a:p>
        </p:txBody>
      </p:sp>
      <p:grpSp>
        <p:nvGrpSpPr>
          <p:cNvPr id="40" name="组合 60"/>
          <p:cNvGrpSpPr>
            <a:grpSpLocks/>
          </p:cNvGrpSpPr>
          <p:nvPr userDrawn="1"/>
        </p:nvGrpSpPr>
        <p:grpSpPr bwMode="auto">
          <a:xfrm>
            <a:off x="890588" y="588963"/>
            <a:ext cx="431800" cy="328612"/>
            <a:chOff x="407988" y="4792663"/>
            <a:chExt cx="1727200" cy="1331912"/>
          </a:xfrm>
        </p:grpSpPr>
        <p:sp>
          <p:nvSpPr>
            <p:cNvPr id="41" name="Freeform 42"/>
            <p:cNvSpPr>
              <a:spLocks/>
            </p:cNvSpPr>
            <p:nvPr/>
          </p:nvSpPr>
          <p:spPr bwMode="auto">
            <a:xfrm>
              <a:off x="407988" y="6073100"/>
              <a:ext cx="1727200" cy="51475"/>
            </a:xfrm>
            <a:custGeom>
              <a:avLst/>
              <a:gdLst>
                <a:gd name="T0" fmla="*/ 2147483646 w 1088"/>
                <a:gd name="T1" fmla="*/ 2147483646 h 32"/>
                <a:gd name="T2" fmla="*/ 2147483646 w 1088"/>
                <a:gd name="T3" fmla="*/ 2147483646 h 32"/>
                <a:gd name="T4" fmla="*/ 2147483646 w 1088"/>
                <a:gd name="T5" fmla="*/ 2147483646 h 32"/>
                <a:gd name="T6" fmla="*/ 2147483646 w 1088"/>
                <a:gd name="T7" fmla="*/ 2147483646 h 32"/>
                <a:gd name="T8" fmla="*/ 0 w 1088"/>
                <a:gd name="T9" fmla="*/ 2147483646 h 32"/>
                <a:gd name="T10" fmla="*/ 0 w 1088"/>
                <a:gd name="T11" fmla="*/ 2147483646 h 32"/>
                <a:gd name="T12" fmla="*/ 0 w 1088"/>
                <a:gd name="T13" fmla="*/ 2147483646 h 32"/>
                <a:gd name="T14" fmla="*/ 0 w 1088"/>
                <a:gd name="T15" fmla="*/ 2147483646 h 32"/>
                <a:gd name="T16" fmla="*/ 2147483646 w 1088"/>
                <a:gd name="T17" fmla="*/ 2147483646 h 32"/>
                <a:gd name="T18" fmla="*/ 2147483646 w 1088"/>
                <a:gd name="T19" fmla="*/ 0 h 32"/>
                <a:gd name="T20" fmla="*/ 2147483646 w 1088"/>
                <a:gd name="T21" fmla="*/ 0 h 32"/>
                <a:gd name="T22" fmla="*/ 2147483646 w 1088"/>
                <a:gd name="T23" fmla="*/ 0 h 32"/>
                <a:gd name="T24" fmla="*/ 2147483646 w 1088"/>
                <a:gd name="T25" fmla="*/ 0 h 32"/>
                <a:gd name="T26" fmla="*/ 2147483646 w 1088"/>
                <a:gd name="T27" fmla="*/ 0 h 32"/>
                <a:gd name="T28" fmla="*/ 2147483646 w 1088"/>
                <a:gd name="T29" fmla="*/ 2147483646 h 32"/>
                <a:gd name="T30" fmla="*/ 2147483646 w 1088"/>
                <a:gd name="T31" fmla="*/ 2147483646 h 32"/>
                <a:gd name="T32" fmla="*/ 2147483646 w 1088"/>
                <a:gd name="T33" fmla="*/ 2147483646 h 32"/>
                <a:gd name="T34" fmla="*/ 2147483646 w 1088"/>
                <a:gd name="T35" fmla="*/ 2147483646 h 32"/>
                <a:gd name="T36" fmla="*/ 2147483646 w 1088"/>
                <a:gd name="T37" fmla="*/ 2147483646 h 32"/>
                <a:gd name="T38" fmla="*/ 2147483646 w 1088"/>
                <a:gd name="T39" fmla="*/ 2147483646 h 32"/>
                <a:gd name="T40" fmla="*/ 2147483646 w 1088"/>
                <a:gd name="T41" fmla="*/ 2147483646 h 32"/>
                <a:gd name="T42" fmla="*/ 2147483646 w 1088"/>
                <a:gd name="T43" fmla="*/ 2147483646 h 32"/>
                <a:gd name="T44" fmla="*/ 2147483646 w 1088"/>
                <a:gd name="T45" fmla="*/ 2147483646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88" h="32">
                  <a:moveTo>
                    <a:pt x="15" y="32"/>
                  </a:moveTo>
                  <a:lnTo>
                    <a:pt x="15" y="32"/>
                  </a:lnTo>
                  <a:lnTo>
                    <a:pt x="9" y="32"/>
                  </a:lnTo>
                  <a:lnTo>
                    <a:pt x="5" y="28"/>
                  </a:lnTo>
                  <a:lnTo>
                    <a:pt x="0" y="23"/>
                  </a:lnTo>
                  <a:lnTo>
                    <a:pt x="0" y="15"/>
                  </a:lnTo>
                  <a:lnTo>
                    <a:pt x="0" y="9"/>
                  </a:lnTo>
                  <a:lnTo>
                    <a:pt x="5" y="4"/>
                  </a:lnTo>
                  <a:lnTo>
                    <a:pt x="9" y="0"/>
                  </a:lnTo>
                  <a:lnTo>
                    <a:pt x="15" y="0"/>
                  </a:lnTo>
                  <a:lnTo>
                    <a:pt x="1071" y="0"/>
                  </a:lnTo>
                  <a:lnTo>
                    <a:pt x="1078" y="0"/>
                  </a:lnTo>
                  <a:lnTo>
                    <a:pt x="1084" y="4"/>
                  </a:lnTo>
                  <a:lnTo>
                    <a:pt x="1088" y="9"/>
                  </a:lnTo>
                  <a:lnTo>
                    <a:pt x="1088" y="15"/>
                  </a:lnTo>
                  <a:lnTo>
                    <a:pt x="1088" y="23"/>
                  </a:lnTo>
                  <a:lnTo>
                    <a:pt x="1084" y="28"/>
                  </a:lnTo>
                  <a:lnTo>
                    <a:pt x="1078" y="32"/>
                  </a:lnTo>
                  <a:lnTo>
                    <a:pt x="1071" y="32"/>
                  </a:lnTo>
                  <a:lnTo>
                    <a:pt x="15" y="32"/>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sp>
          <p:nvSpPr>
            <p:cNvPr id="42" name="Rectangle 43"/>
            <p:cNvSpPr>
              <a:spLocks noChangeArrowheads="1"/>
            </p:cNvSpPr>
            <p:nvPr/>
          </p:nvSpPr>
          <p:spPr bwMode="auto">
            <a:xfrm>
              <a:off x="623888" y="5101513"/>
              <a:ext cx="247648" cy="836468"/>
            </a:xfrm>
            <a:prstGeom prst="rect">
              <a:avLst/>
            </a:prstGeom>
            <a:solidFill>
              <a:schemeClr val="bg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sp>
          <p:nvSpPr>
            <p:cNvPr id="51" name="Rectangle 44"/>
            <p:cNvSpPr>
              <a:spLocks noChangeArrowheads="1"/>
            </p:cNvSpPr>
            <p:nvPr/>
          </p:nvSpPr>
          <p:spPr bwMode="auto">
            <a:xfrm>
              <a:off x="998536" y="4792663"/>
              <a:ext cx="247652" cy="1145317"/>
            </a:xfrm>
            <a:prstGeom prst="rect">
              <a:avLst/>
            </a:prstGeom>
            <a:solidFill>
              <a:srgbClr val="FF717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sp>
          <p:nvSpPr>
            <p:cNvPr id="52" name="Rectangle 45"/>
            <p:cNvSpPr>
              <a:spLocks noChangeArrowheads="1"/>
            </p:cNvSpPr>
            <p:nvPr/>
          </p:nvSpPr>
          <p:spPr bwMode="auto">
            <a:xfrm>
              <a:off x="1347788" y="5152988"/>
              <a:ext cx="254000" cy="784993"/>
            </a:xfrm>
            <a:prstGeom prst="rect">
              <a:avLst/>
            </a:prstGeom>
            <a:solidFill>
              <a:schemeClr val="bg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sp>
          <p:nvSpPr>
            <p:cNvPr id="53" name="Rectangle 46"/>
            <p:cNvSpPr>
              <a:spLocks noChangeArrowheads="1"/>
            </p:cNvSpPr>
            <p:nvPr/>
          </p:nvSpPr>
          <p:spPr bwMode="auto">
            <a:xfrm>
              <a:off x="1722436" y="5416795"/>
              <a:ext cx="247652" cy="521186"/>
            </a:xfrm>
            <a:prstGeom prst="rect">
              <a:avLst/>
            </a:prstGeom>
            <a:solidFill>
              <a:srgbClr val="FF717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grpSp>
      <p:pic>
        <p:nvPicPr>
          <p:cNvPr id="43" name="圖片 42"/>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Tree>
    <p:extLst>
      <p:ext uri="{BB962C8B-B14F-4D97-AF65-F5344CB8AC3E}">
        <p14:creationId xmlns:p14="http://schemas.microsoft.com/office/powerpoint/2010/main" val="4113934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日期版面配置區 13"/>
          <p:cNvSpPr>
            <a:spLocks noGrp="1"/>
          </p:cNvSpPr>
          <p:nvPr>
            <p:ph type="dt" sz="half" idx="10"/>
          </p:nvPr>
        </p:nvSpPr>
        <p:spPr/>
        <p:txBody>
          <a:bodyPr/>
          <a:lstStyle>
            <a:lvl1pPr>
              <a:defRPr/>
            </a:lvl1pPr>
          </a:lstStyle>
          <a:p>
            <a:pPr>
              <a:defRPr/>
            </a:pPr>
            <a:endParaRPr lang="zh-TW" altLang="en-US" dirty="0">
              <a:solidFill>
                <a:srgbClr val="51848E"/>
              </a:solidFill>
            </a:endParaRPr>
          </a:p>
        </p:txBody>
      </p:sp>
      <p:sp>
        <p:nvSpPr>
          <p:cNvPr id="3" name="頁尾版面配置區 2"/>
          <p:cNvSpPr>
            <a:spLocks noGrp="1"/>
          </p:cNvSpPr>
          <p:nvPr>
            <p:ph type="ftr" sz="quarter" idx="11"/>
          </p:nvPr>
        </p:nvSpPr>
        <p:spPr/>
        <p:txBody>
          <a:bodyPr/>
          <a:lstStyle>
            <a:lvl1pPr>
              <a:defRPr/>
            </a:lvl1pPr>
          </a:lstStyle>
          <a:p>
            <a:pPr>
              <a:defRPr/>
            </a:pPr>
            <a:endParaRPr lang="zh-TW" altLang="en-US">
              <a:solidFill>
                <a:srgbClr val="51848E"/>
              </a:solidFill>
            </a:endParaRPr>
          </a:p>
        </p:txBody>
      </p:sp>
    </p:spTree>
    <p:extLst>
      <p:ext uri="{BB962C8B-B14F-4D97-AF65-F5344CB8AC3E}">
        <p14:creationId xmlns:p14="http://schemas.microsoft.com/office/powerpoint/2010/main" val="231206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成熟">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11247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0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6" y="733970"/>
            <a:ext cx="8075083"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4" name="內容版面配置區 53"/>
          <p:cNvSpPr>
            <a:spLocks noGrp="1"/>
          </p:cNvSpPr>
          <p:nvPr>
            <p:ph sz="quarter" idx="20"/>
          </p:nvPr>
        </p:nvSpPr>
        <p:spPr>
          <a:xfrm>
            <a:off x="3984192"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7" name="內容版面配置區 56"/>
          <p:cNvSpPr>
            <a:spLocks noGrp="1"/>
          </p:cNvSpPr>
          <p:nvPr>
            <p:ph sz="quarter" idx="21"/>
          </p:nvPr>
        </p:nvSpPr>
        <p:spPr>
          <a:xfrm>
            <a:off x="3791744"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9" name="內容版面配置區 56"/>
          <p:cNvSpPr>
            <a:spLocks noGrp="1"/>
          </p:cNvSpPr>
          <p:nvPr>
            <p:ph sz="quarter" idx="22"/>
          </p:nvPr>
        </p:nvSpPr>
        <p:spPr>
          <a:xfrm>
            <a:off x="7920203"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43" name="等腰三角形 42"/>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44" name="直線接點 43"/>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45" name="矩形 44"/>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46" name="直線接點 45"/>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grpSp>
        <p:nvGrpSpPr>
          <p:cNvPr id="47" name="群組 49"/>
          <p:cNvGrpSpPr>
            <a:grpSpLocks/>
          </p:cNvGrpSpPr>
          <p:nvPr userDrawn="1"/>
        </p:nvGrpSpPr>
        <p:grpSpPr bwMode="auto">
          <a:xfrm>
            <a:off x="887413" y="525465"/>
            <a:ext cx="431800" cy="396875"/>
            <a:chOff x="9535154" y="4524995"/>
            <a:chExt cx="2043552" cy="1897063"/>
          </a:xfrm>
        </p:grpSpPr>
        <p:sp>
          <p:nvSpPr>
            <p:cNvPr id="48" name="手繪多邊形 47"/>
            <p:cNvSpPr/>
            <p:nvPr/>
          </p:nvSpPr>
          <p:spPr>
            <a:xfrm>
              <a:off x="10106146" y="4782996"/>
              <a:ext cx="1209600" cy="1259650"/>
            </a:xfrm>
            <a:custGeom>
              <a:avLst/>
              <a:gdLst>
                <a:gd name="connsiteX0" fmla="*/ 0 w 1597291"/>
                <a:gd name="connsiteY0" fmla="*/ 1080489 h 1080489"/>
                <a:gd name="connsiteX1" fmla="*/ 529389 w 1597291"/>
                <a:gd name="connsiteY1" fmla="*/ 470889 h 1080489"/>
                <a:gd name="connsiteX2" fmla="*/ 946484 w 1597291"/>
                <a:gd name="connsiteY2" fmla="*/ 1016320 h 1080489"/>
                <a:gd name="connsiteX3" fmla="*/ 1540042 w 1597291"/>
                <a:gd name="connsiteY3" fmla="*/ 85878 h 1080489"/>
                <a:gd name="connsiteX4" fmla="*/ 1572126 w 1597291"/>
                <a:gd name="connsiteY4" fmla="*/ 37752 h 1080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291" h="1080489">
                  <a:moveTo>
                    <a:pt x="0" y="1080489"/>
                  </a:moveTo>
                  <a:cubicBezTo>
                    <a:pt x="185821" y="781036"/>
                    <a:pt x="371642" y="481584"/>
                    <a:pt x="529389" y="470889"/>
                  </a:cubicBezTo>
                  <a:cubicBezTo>
                    <a:pt x="687136" y="460194"/>
                    <a:pt x="778042" y="1080488"/>
                    <a:pt x="946484" y="1016320"/>
                  </a:cubicBezTo>
                  <a:cubicBezTo>
                    <a:pt x="1114926" y="952152"/>
                    <a:pt x="1435768" y="248973"/>
                    <a:pt x="1540042" y="85878"/>
                  </a:cubicBezTo>
                  <a:cubicBezTo>
                    <a:pt x="1644316" y="-77217"/>
                    <a:pt x="1574800" y="43099"/>
                    <a:pt x="1572126" y="37752"/>
                  </a:cubicBezTo>
                </a:path>
              </a:pathLst>
            </a:custGeom>
            <a:noFill/>
            <a:ln w="44450">
              <a:solidFill>
                <a:srgbClr val="5B8ABD"/>
              </a:solidFill>
              <a:headEnd type="none" w="med" len="sm"/>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49" name="Freeform 40"/>
            <p:cNvSpPr>
              <a:spLocks/>
            </p:cNvSpPr>
            <p:nvPr/>
          </p:nvSpPr>
          <p:spPr bwMode="auto">
            <a:xfrm>
              <a:off x="9535154" y="4524995"/>
              <a:ext cx="2043552" cy="1897063"/>
            </a:xfrm>
            <a:custGeom>
              <a:avLst/>
              <a:gdLst>
                <a:gd name="T0" fmla="*/ 2147483646 w 799"/>
                <a:gd name="T1" fmla="*/ 2147483646 h 800"/>
                <a:gd name="T2" fmla="*/ 2147483646 w 799"/>
                <a:gd name="T3" fmla="*/ 2147483646 h 800"/>
                <a:gd name="T4" fmla="*/ 2147483646 w 799"/>
                <a:gd name="T5" fmla="*/ 2147483646 h 800"/>
                <a:gd name="T6" fmla="*/ 2147483646 w 799"/>
                <a:gd name="T7" fmla="*/ 2147483646 h 800"/>
                <a:gd name="T8" fmla="*/ 2147483646 w 799"/>
                <a:gd name="T9" fmla="*/ 2147483646 h 800"/>
                <a:gd name="T10" fmla="*/ 2147483646 w 799"/>
                <a:gd name="T11" fmla="*/ 2147483646 h 800"/>
                <a:gd name="T12" fmla="*/ 2147483646 w 799"/>
                <a:gd name="T13" fmla="*/ 2147483646 h 800"/>
                <a:gd name="T14" fmla="*/ 2147483646 w 799"/>
                <a:gd name="T15" fmla="*/ 2147483646 h 800"/>
                <a:gd name="T16" fmla="*/ 2147483646 w 799"/>
                <a:gd name="T17" fmla="*/ 2147483646 h 800"/>
                <a:gd name="T18" fmla="*/ 2147483646 w 799"/>
                <a:gd name="T19" fmla="*/ 2147483646 h 800"/>
                <a:gd name="T20" fmla="*/ 2147483646 w 799"/>
                <a:gd name="T21" fmla="*/ 0 h 800"/>
                <a:gd name="T22" fmla="*/ 2147483646 w 799"/>
                <a:gd name="T23" fmla="*/ 2147483646 h 800"/>
                <a:gd name="T24" fmla="*/ 2147483646 w 799"/>
                <a:gd name="T25" fmla="*/ 2147483646 h 800"/>
                <a:gd name="T26" fmla="*/ 2147483646 w 799"/>
                <a:gd name="T27" fmla="*/ 2147483646 h 800"/>
                <a:gd name="T28" fmla="*/ 2147483646 w 799"/>
                <a:gd name="T29" fmla="*/ 2147483646 h 800"/>
                <a:gd name="T30" fmla="*/ 2147483646 w 799"/>
                <a:gd name="T31" fmla="*/ 2147483646 h 800"/>
                <a:gd name="T32" fmla="*/ 2147483646 w 799"/>
                <a:gd name="T33" fmla="*/ 2147483646 h 800"/>
                <a:gd name="T34" fmla="*/ 2147483646 w 799"/>
                <a:gd name="T35" fmla="*/ 2147483646 h 800"/>
                <a:gd name="T36" fmla="*/ 2147483646 w 799"/>
                <a:gd name="T37" fmla="*/ 2147483646 h 800"/>
                <a:gd name="T38" fmla="*/ 2147483646 w 799"/>
                <a:gd name="T39" fmla="*/ 2147483646 h 800"/>
                <a:gd name="T40" fmla="*/ 2147483646 w 799"/>
                <a:gd name="T41" fmla="*/ 2147483646 h 800"/>
                <a:gd name="T42" fmla="*/ 2147483646 w 799"/>
                <a:gd name="T43" fmla="*/ 2147483646 h 800"/>
                <a:gd name="T44" fmla="*/ 2147483646 w 799"/>
                <a:gd name="T45" fmla="*/ 2147483646 h 800"/>
                <a:gd name="T46" fmla="*/ 2147483646 w 799"/>
                <a:gd name="T47" fmla="*/ 2147483646 h 800"/>
                <a:gd name="T48" fmla="*/ 2147483646 w 799"/>
                <a:gd name="T49" fmla="*/ 2147483646 h 800"/>
                <a:gd name="T50" fmla="*/ 0 w 799"/>
                <a:gd name="T51" fmla="*/ 2147483646 h 800"/>
                <a:gd name="T52" fmla="*/ 2147483646 w 799"/>
                <a:gd name="T53" fmla="*/ 2147483646 h 800"/>
                <a:gd name="T54" fmla="*/ 2147483646 w 799"/>
                <a:gd name="T55" fmla="*/ 2147483646 h 800"/>
                <a:gd name="T56" fmla="*/ 2147483646 w 799"/>
                <a:gd name="T57" fmla="*/ 2147483646 h 800"/>
                <a:gd name="T58" fmla="*/ 2147483646 w 799"/>
                <a:gd name="T59" fmla="*/ 2147483646 h 800"/>
                <a:gd name="T60" fmla="*/ 2147483646 w 799"/>
                <a:gd name="T61" fmla="*/ 2147483646 h 800"/>
                <a:gd name="T62" fmla="*/ 2147483646 w 799"/>
                <a:gd name="T63" fmla="*/ 2147483646 h 800"/>
                <a:gd name="T64" fmla="*/ 2147483646 w 799"/>
                <a:gd name="T65" fmla="*/ 2147483646 h 800"/>
                <a:gd name="T66" fmla="*/ 2147483646 w 799"/>
                <a:gd name="T67" fmla="*/ 2147483646 h 800"/>
                <a:gd name="T68" fmla="*/ 2147483646 w 799"/>
                <a:gd name="T69" fmla="*/ 2147483646 h 800"/>
                <a:gd name="T70" fmla="*/ 2147483646 w 799"/>
                <a:gd name="T71" fmla="*/ 2147483646 h 800"/>
                <a:gd name="T72" fmla="*/ 2147483646 w 799"/>
                <a:gd name="T73" fmla="*/ 2147483646 h 800"/>
                <a:gd name="T74" fmla="*/ 2147483646 w 799"/>
                <a:gd name="T75" fmla="*/ 2147483646 h 800"/>
                <a:gd name="T76" fmla="*/ 2147483646 w 799"/>
                <a:gd name="T77" fmla="*/ 2147483646 h 800"/>
                <a:gd name="T78" fmla="*/ 2147483646 w 799"/>
                <a:gd name="T79" fmla="*/ 2147483646 h 800"/>
                <a:gd name="T80" fmla="*/ 2147483646 w 799"/>
                <a:gd name="T81" fmla="*/ 2147483646 h 800"/>
                <a:gd name="T82" fmla="*/ 2147483646 w 799"/>
                <a:gd name="T83" fmla="*/ 2147483646 h 800"/>
                <a:gd name="T84" fmla="*/ 2147483646 w 799"/>
                <a:gd name="T85" fmla="*/ 2147483646 h 800"/>
                <a:gd name="T86" fmla="*/ 2147483646 w 799"/>
                <a:gd name="T87" fmla="*/ 2147483646 h 800"/>
                <a:gd name="T88" fmla="*/ 2147483646 w 799"/>
                <a:gd name="T89" fmla="*/ 2147483646 h 800"/>
                <a:gd name="T90" fmla="*/ 2147483646 w 799"/>
                <a:gd name="T91" fmla="*/ 2147483646 h 800"/>
                <a:gd name="T92" fmla="*/ 2147483646 w 799"/>
                <a:gd name="T93" fmla="*/ 2147483646 h 800"/>
                <a:gd name="T94" fmla="*/ 2147483646 w 799"/>
                <a:gd name="T95" fmla="*/ 2147483646 h 800"/>
                <a:gd name="T96" fmla="*/ 2147483646 w 799"/>
                <a:gd name="T97" fmla="*/ 2147483646 h 800"/>
                <a:gd name="T98" fmla="*/ 2147483646 w 799"/>
                <a:gd name="T99" fmla="*/ 2147483646 h 800"/>
                <a:gd name="T100" fmla="*/ 2147483646 w 799"/>
                <a:gd name="T101" fmla="*/ 2147483646 h 800"/>
                <a:gd name="T102" fmla="*/ 2147483646 w 799"/>
                <a:gd name="T103" fmla="*/ 2147483646 h 800"/>
                <a:gd name="T104" fmla="*/ 2147483646 w 799"/>
                <a:gd name="T105" fmla="*/ 2147483646 h 800"/>
                <a:gd name="T106" fmla="*/ 2147483646 w 799"/>
                <a:gd name="T107" fmla="*/ 2147483646 h 800"/>
                <a:gd name="T108" fmla="*/ 2147483646 w 799"/>
                <a:gd name="T109" fmla="*/ 2147483646 h 800"/>
                <a:gd name="T110" fmla="*/ 2147483646 w 799"/>
                <a:gd name="T111" fmla="*/ 2147483646 h 800"/>
                <a:gd name="T112" fmla="*/ 2147483646 w 799"/>
                <a:gd name="T113" fmla="*/ 2147483646 h 800"/>
                <a:gd name="T114" fmla="*/ 2147483646 w 799"/>
                <a:gd name="T115" fmla="*/ 2147483646 h 800"/>
                <a:gd name="T116" fmla="*/ 2147483646 w 799"/>
                <a:gd name="T117" fmla="*/ 2147483646 h 800"/>
                <a:gd name="T118" fmla="*/ 2147483646 w 799"/>
                <a:gd name="T119" fmla="*/ 2147483646 h 800"/>
                <a:gd name="T120" fmla="*/ 2147483646 w 799"/>
                <a:gd name="T121" fmla="*/ 2147483646 h 800"/>
                <a:gd name="T122" fmla="*/ 2147483646 w 799"/>
                <a:gd name="T123" fmla="*/ 2147483646 h 8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99" h="800">
                  <a:moveTo>
                    <a:pt x="773" y="690"/>
                  </a:moveTo>
                  <a:lnTo>
                    <a:pt x="773" y="690"/>
                  </a:lnTo>
                  <a:lnTo>
                    <a:pt x="147" y="690"/>
                  </a:lnTo>
                  <a:lnTo>
                    <a:pt x="147" y="28"/>
                  </a:lnTo>
                  <a:lnTo>
                    <a:pt x="147" y="21"/>
                  </a:lnTo>
                  <a:lnTo>
                    <a:pt x="145" y="15"/>
                  </a:lnTo>
                  <a:lnTo>
                    <a:pt x="139" y="6"/>
                  </a:lnTo>
                  <a:lnTo>
                    <a:pt x="130" y="2"/>
                  </a:lnTo>
                  <a:lnTo>
                    <a:pt x="120" y="0"/>
                  </a:lnTo>
                  <a:lnTo>
                    <a:pt x="109" y="2"/>
                  </a:lnTo>
                  <a:lnTo>
                    <a:pt x="100" y="6"/>
                  </a:lnTo>
                  <a:lnTo>
                    <a:pt x="94" y="15"/>
                  </a:lnTo>
                  <a:lnTo>
                    <a:pt x="94" y="21"/>
                  </a:lnTo>
                  <a:lnTo>
                    <a:pt x="92" y="28"/>
                  </a:lnTo>
                  <a:lnTo>
                    <a:pt x="92" y="690"/>
                  </a:lnTo>
                  <a:lnTo>
                    <a:pt x="26" y="690"/>
                  </a:lnTo>
                  <a:lnTo>
                    <a:pt x="19" y="690"/>
                  </a:lnTo>
                  <a:lnTo>
                    <a:pt x="15" y="692"/>
                  </a:lnTo>
                  <a:lnTo>
                    <a:pt x="7" y="698"/>
                  </a:lnTo>
                  <a:lnTo>
                    <a:pt x="2" y="707"/>
                  </a:lnTo>
                  <a:lnTo>
                    <a:pt x="0" y="717"/>
                  </a:lnTo>
                  <a:lnTo>
                    <a:pt x="2" y="728"/>
                  </a:lnTo>
                  <a:lnTo>
                    <a:pt x="7" y="736"/>
                  </a:lnTo>
                  <a:lnTo>
                    <a:pt x="15" y="743"/>
                  </a:lnTo>
                  <a:lnTo>
                    <a:pt x="19" y="743"/>
                  </a:lnTo>
                  <a:lnTo>
                    <a:pt x="26" y="745"/>
                  </a:lnTo>
                  <a:lnTo>
                    <a:pt x="92" y="745"/>
                  </a:lnTo>
                  <a:lnTo>
                    <a:pt x="92" y="773"/>
                  </a:lnTo>
                  <a:lnTo>
                    <a:pt x="94" y="779"/>
                  </a:lnTo>
                  <a:lnTo>
                    <a:pt x="94" y="785"/>
                  </a:lnTo>
                  <a:lnTo>
                    <a:pt x="100" y="794"/>
                  </a:lnTo>
                  <a:lnTo>
                    <a:pt x="109" y="798"/>
                  </a:lnTo>
                  <a:lnTo>
                    <a:pt x="120" y="800"/>
                  </a:lnTo>
                  <a:lnTo>
                    <a:pt x="130" y="798"/>
                  </a:lnTo>
                  <a:lnTo>
                    <a:pt x="139" y="794"/>
                  </a:lnTo>
                  <a:lnTo>
                    <a:pt x="145" y="785"/>
                  </a:lnTo>
                  <a:lnTo>
                    <a:pt x="147" y="779"/>
                  </a:lnTo>
                  <a:lnTo>
                    <a:pt x="147" y="773"/>
                  </a:lnTo>
                  <a:lnTo>
                    <a:pt x="147" y="745"/>
                  </a:lnTo>
                  <a:lnTo>
                    <a:pt x="773" y="745"/>
                  </a:lnTo>
                  <a:lnTo>
                    <a:pt x="780" y="743"/>
                  </a:lnTo>
                  <a:lnTo>
                    <a:pt x="784" y="743"/>
                  </a:lnTo>
                  <a:lnTo>
                    <a:pt x="792" y="736"/>
                  </a:lnTo>
                  <a:lnTo>
                    <a:pt x="799" y="728"/>
                  </a:lnTo>
                  <a:lnTo>
                    <a:pt x="799" y="717"/>
                  </a:lnTo>
                  <a:lnTo>
                    <a:pt x="799" y="707"/>
                  </a:lnTo>
                  <a:lnTo>
                    <a:pt x="792" y="698"/>
                  </a:lnTo>
                  <a:lnTo>
                    <a:pt x="784" y="692"/>
                  </a:lnTo>
                  <a:lnTo>
                    <a:pt x="780" y="690"/>
                  </a:lnTo>
                  <a:lnTo>
                    <a:pt x="773" y="690"/>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grpSp>
      <p:sp>
        <p:nvSpPr>
          <p:cNvPr id="50"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成熟</a:t>
            </a:r>
          </a:p>
        </p:txBody>
      </p:sp>
      <p:pic>
        <p:nvPicPr>
          <p:cNvPr id="29" name="圖片 28"/>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Tree>
    <p:extLst>
      <p:ext uri="{BB962C8B-B14F-4D97-AF65-F5344CB8AC3E}">
        <p14:creationId xmlns:p14="http://schemas.microsoft.com/office/powerpoint/2010/main" val="2354430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新興">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11247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0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6" y="733970"/>
            <a:ext cx="8075083"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4" name="內容版面配置區 53"/>
          <p:cNvSpPr>
            <a:spLocks noGrp="1"/>
          </p:cNvSpPr>
          <p:nvPr>
            <p:ph sz="quarter" idx="20"/>
          </p:nvPr>
        </p:nvSpPr>
        <p:spPr>
          <a:xfrm>
            <a:off x="3984192"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7" name="內容版面配置區 56"/>
          <p:cNvSpPr>
            <a:spLocks noGrp="1"/>
          </p:cNvSpPr>
          <p:nvPr>
            <p:ph sz="quarter" idx="21"/>
          </p:nvPr>
        </p:nvSpPr>
        <p:spPr>
          <a:xfrm>
            <a:off x="3791744"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9" name="內容版面配置區 56"/>
          <p:cNvSpPr>
            <a:spLocks noGrp="1"/>
          </p:cNvSpPr>
          <p:nvPr>
            <p:ph sz="quarter" idx="22"/>
          </p:nvPr>
        </p:nvSpPr>
        <p:spPr>
          <a:xfrm>
            <a:off x="7920203"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9" name="等腰三角形 28"/>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31" name="直線接點 30"/>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32" name="矩形 31"/>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33" name="直線接點 32"/>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grpSp>
        <p:nvGrpSpPr>
          <p:cNvPr id="39" name="群組 49"/>
          <p:cNvGrpSpPr>
            <a:grpSpLocks/>
          </p:cNvGrpSpPr>
          <p:nvPr userDrawn="1"/>
        </p:nvGrpSpPr>
        <p:grpSpPr bwMode="auto">
          <a:xfrm>
            <a:off x="887413" y="525465"/>
            <a:ext cx="431800" cy="396875"/>
            <a:chOff x="9535154" y="4524995"/>
            <a:chExt cx="2043552" cy="1897063"/>
          </a:xfrm>
        </p:grpSpPr>
        <p:sp>
          <p:nvSpPr>
            <p:cNvPr id="40" name="手繪多邊形 39"/>
            <p:cNvSpPr/>
            <p:nvPr/>
          </p:nvSpPr>
          <p:spPr>
            <a:xfrm>
              <a:off x="10106146" y="4782996"/>
              <a:ext cx="1209600" cy="1259650"/>
            </a:xfrm>
            <a:custGeom>
              <a:avLst/>
              <a:gdLst>
                <a:gd name="connsiteX0" fmla="*/ 0 w 1597291"/>
                <a:gd name="connsiteY0" fmla="*/ 1080489 h 1080489"/>
                <a:gd name="connsiteX1" fmla="*/ 529389 w 1597291"/>
                <a:gd name="connsiteY1" fmla="*/ 470889 h 1080489"/>
                <a:gd name="connsiteX2" fmla="*/ 946484 w 1597291"/>
                <a:gd name="connsiteY2" fmla="*/ 1016320 h 1080489"/>
                <a:gd name="connsiteX3" fmla="*/ 1540042 w 1597291"/>
                <a:gd name="connsiteY3" fmla="*/ 85878 h 1080489"/>
                <a:gd name="connsiteX4" fmla="*/ 1572126 w 1597291"/>
                <a:gd name="connsiteY4" fmla="*/ 37752 h 1080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291" h="1080489">
                  <a:moveTo>
                    <a:pt x="0" y="1080489"/>
                  </a:moveTo>
                  <a:cubicBezTo>
                    <a:pt x="185821" y="781036"/>
                    <a:pt x="371642" y="481584"/>
                    <a:pt x="529389" y="470889"/>
                  </a:cubicBezTo>
                  <a:cubicBezTo>
                    <a:pt x="687136" y="460194"/>
                    <a:pt x="778042" y="1080488"/>
                    <a:pt x="946484" y="1016320"/>
                  </a:cubicBezTo>
                  <a:cubicBezTo>
                    <a:pt x="1114926" y="952152"/>
                    <a:pt x="1435768" y="248973"/>
                    <a:pt x="1540042" y="85878"/>
                  </a:cubicBezTo>
                  <a:cubicBezTo>
                    <a:pt x="1644316" y="-77217"/>
                    <a:pt x="1574800" y="43099"/>
                    <a:pt x="1572126" y="37752"/>
                  </a:cubicBezTo>
                </a:path>
              </a:pathLst>
            </a:custGeom>
            <a:noFill/>
            <a:ln w="44450">
              <a:solidFill>
                <a:srgbClr val="5B8ABD"/>
              </a:solidFill>
              <a:headEnd type="none" w="med" len="sm"/>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41" name="Freeform 40"/>
            <p:cNvSpPr>
              <a:spLocks/>
            </p:cNvSpPr>
            <p:nvPr/>
          </p:nvSpPr>
          <p:spPr bwMode="auto">
            <a:xfrm>
              <a:off x="9535154" y="4524995"/>
              <a:ext cx="2043552" cy="1897063"/>
            </a:xfrm>
            <a:custGeom>
              <a:avLst/>
              <a:gdLst>
                <a:gd name="T0" fmla="*/ 2147483646 w 799"/>
                <a:gd name="T1" fmla="*/ 2147483646 h 800"/>
                <a:gd name="T2" fmla="*/ 2147483646 w 799"/>
                <a:gd name="T3" fmla="*/ 2147483646 h 800"/>
                <a:gd name="T4" fmla="*/ 2147483646 w 799"/>
                <a:gd name="T5" fmla="*/ 2147483646 h 800"/>
                <a:gd name="T6" fmla="*/ 2147483646 w 799"/>
                <a:gd name="T7" fmla="*/ 2147483646 h 800"/>
                <a:gd name="T8" fmla="*/ 2147483646 w 799"/>
                <a:gd name="T9" fmla="*/ 2147483646 h 800"/>
                <a:gd name="T10" fmla="*/ 2147483646 w 799"/>
                <a:gd name="T11" fmla="*/ 2147483646 h 800"/>
                <a:gd name="T12" fmla="*/ 2147483646 w 799"/>
                <a:gd name="T13" fmla="*/ 2147483646 h 800"/>
                <a:gd name="T14" fmla="*/ 2147483646 w 799"/>
                <a:gd name="T15" fmla="*/ 2147483646 h 800"/>
                <a:gd name="T16" fmla="*/ 2147483646 w 799"/>
                <a:gd name="T17" fmla="*/ 2147483646 h 800"/>
                <a:gd name="T18" fmla="*/ 2147483646 w 799"/>
                <a:gd name="T19" fmla="*/ 2147483646 h 800"/>
                <a:gd name="T20" fmla="*/ 2147483646 w 799"/>
                <a:gd name="T21" fmla="*/ 0 h 800"/>
                <a:gd name="T22" fmla="*/ 2147483646 w 799"/>
                <a:gd name="T23" fmla="*/ 2147483646 h 800"/>
                <a:gd name="T24" fmla="*/ 2147483646 w 799"/>
                <a:gd name="T25" fmla="*/ 2147483646 h 800"/>
                <a:gd name="T26" fmla="*/ 2147483646 w 799"/>
                <a:gd name="T27" fmla="*/ 2147483646 h 800"/>
                <a:gd name="T28" fmla="*/ 2147483646 w 799"/>
                <a:gd name="T29" fmla="*/ 2147483646 h 800"/>
                <a:gd name="T30" fmla="*/ 2147483646 w 799"/>
                <a:gd name="T31" fmla="*/ 2147483646 h 800"/>
                <a:gd name="T32" fmla="*/ 2147483646 w 799"/>
                <a:gd name="T33" fmla="*/ 2147483646 h 800"/>
                <a:gd name="T34" fmla="*/ 2147483646 w 799"/>
                <a:gd name="T35" fmla="*/ 2147483646 h 800"/>
                <a:gd name="T36" fmla="*/ 2147483646 w 799"/>
                <a:gd name="T37" fmla="*/ 2147483646 h 800"/>
                <a:gd name="T38" fmla="*/ 2147483646 w 799"/>
                <a:gd name="T39" fmla="*/ 2147483646 h 800"/>
                <a:gd name="T40" fmla="*/ 2147483646 w 799"/>
                <a:gd name="T41" fmla="*/ 2147483646 h 800"/>
                <a:gd name="T42" fmla="*/ 2147483646 w 799"/>
                <a:gd name="T43" fmla="*/ 2147483646 h 800"/>
                <a:gd name="T44" fmla="*/ 2147483646 w 799"/>
                <a:gd name="T45" fmla="*/ 2147483646 h 800"/>
                <a:gd name="T46" fmla="*/ 2147483646 w 799"/>
                <a:gd name="T47" fmla="*/ 2147483646 h 800"/>
                <a:gd name="T48" fmla="*/ 2147483646 w 799"/>
                <a:gd name="T49" fmla="*/ 2147483646 h 800"/>
                <a:gd name="T50" fmla="*/ 0 w 799"/>
                <a:gd name="T51" fmla="*/ 2147483646 h 800"/>
                <a:gd name="T52" fmla="*/ 2147483646 w 799"/>
                <a:gd name="T53" fmla="*/ 2147483646 h 800"/>
                <a:gd name="T54" fmla="*/ 2147483646 w 799"/>
                <a:gd name="T55" fmla="*/ 2147483646 h 800"/>
                <a:gd name="T56" fmla="*/ 2147483646 w 799"/>
                <a:gd name="T57" fmla="*/ 2147483646 h 800"/>
                <a:gd name="T58" fmla="*/ 2147483646 w 799"/>
                <a:gd name="T59" fmla="*/ 2147483646 h 800"/>
                <a:gd name="T60" fmla="*/ 2147483646 w 799"/>
                <a:gd name="T61" fmla="*/ 2147483646 h 800"/>
                <a:gd name="T62" fmla="*/ 2147483646 w 799"/>
                <a:gd name="T63" fmla="*/ 2147483646 h 800"/>
                <a:gd name="T64" fmla="*/ 2147483646 w 799"/>
                <a:gd name="T65" fmla="*/ 2147483646 h 800"/>
                <a:gd name="T66" fmla="*/ 2147483646 w 799"/>
                <a:gd name="T67" fmla="*/ 2147483646 h 800"/>
                <a:gd name="T68" fmla="*/ 2147483646 w 799"/>
                <a:gd name="T69" fmla="*/ 2147483646 h 800"/>
                <a:gd name="T70" fmla="*/ 2147483646 w 799"/>
                <a:gd name="T71" fmla="*/ 2147483646 h 800"/>
                <a:gd name="T72" fmla="*/ 2147483646 w 799"/>
                <a:gd name="T73" fmla="*/ 2147483646 h 800"/>
                <a:gd name="T74" fmla="*/ 2147483646 w 799"/>
                <a:gd name="T75" fmla="*/ 2147483646 h 800"/>
                <a:gd name="T76" fmla="*/ 2147483646 w 799"/>
                <a:gd name="T77" fmla="*/ 2147483646 h 800"/>
                <a:gd name="T78" fmla="*/ 2147483646 w 799"/>
                <a:gd name="T79" fmla="*/ 2147483646 h 800"/>
                <a:gd name="T80" fmla="*/ 2147483646 w 799"/>
                <a:gd name="T81" fmla="*/ 2147483646 h 800"/>
                <a:gd name="T82" fmla="*/ 2147483646 w 799"/>
                <a:gd name="T83" fmla="*/ 2147483646 h 800"/>
                <a:gd name="T84" fmla="*/ 2147483646 w 799"/>
                <a:gd name="T85" fmla="*/ 2147483646 h 800"/>
                <a:gd name="T86" fmla="*/ 2147483646 w 799"/>
                <a:gd name="T87" fmla="*/ 2147483646 h 800"/>
                <a:gd name="T88" fmla="*/ 2147483646 w 799"/>
                <a:gd name="T89" fmla="*/ 2147483646 h 800"/>
                <a:gd name="T90" fmla="*/ 2147483646 w 799"/>
                <a:gd name="T91" fmla="*/ 2147483646 h 800"/>
                <a:gd name="T92" fmla="*/ 2147483646 w 799"/>
                <a:gd name="T93" fmla="*/ 2147483646 h 800"/>
                <a:gd name="T94" fmla="*/ 2147483646 w 799"/>
                <a:gd name="T95" fmla="*/ 2147483646 h 800"/>
                <a:gd name="T96" fmla="*/ 2147483646 w 799"/>
                <a:gd name="T97" fmla="*/ 2147483646 h 800"/>
                <a:gd name="T98" fmla="*/ 2147483646 w 799"/>
                <a:gd name="T99" fmla="*/ 2147483646 h 800"/>
                <a:gd name="T100" fmla="*/ 2147483646 w 799"/>
                <a:gd name="T101" fmla="*/ 2147483646 h 800"/>
                <a:gd name="T102" fmla="*/ 2147483646 w 799"/>
                <a:gd name="T103" fmla="*/ 2147483646 h 800"/>
                <a:gd name="T104" fmla="*/ 2147483646 w 799"/>
                <a:gd name="T105" fmla="*/ 2147483646 h 800"/>
                <a:gd name="T106" fmla="*/ 2147483646 w 799"/>
                <a:gd name="T107" fmla="*/ 2147483646 h 800"/>
                <a:gd name="T108" fmla="*/ 2147483646 w 799"/>
                <a:gd name="T109" fmla="*/ 2147483646 h 800"/>
                <a:gd name="T110" fmla="*/ 2147483646 w 799"/>
                <a:gd name="T111" fmla="*/ 2147483646 h 800"/>
                <a:gd name="T112" fmla="*/ 2147483646 w 799"/>
                <a:gd name="T113" fmla="*/ 2147483646 h 800"/>
                <a:gd name="T114" fmla="*/ 2147483646 w 799"/>
                <a:gd name="T115" fmla="*/ 2147483646 h 800"/>
                <a:gd name="T116" fmla="*/ 2147483646 w 799"/>
                <a:gd name="T117" fmla="*/ 2147483646 h 800"/>
                <a:gd name="T118" fmla="*/ 2147483646 w 799"/>
                <a:gd name="T119" fmla="*/ 2147483646 h 800"/>
                <a:gd name="T120" fmla="*/ 2147483646 w 799"/>
                <a:gd name="T121" fmla="*/ 2147483646 h 800"/>
                <a:gd name="T122" fmla="*/ 2147483646 w 799"/>
                <a:gd name="T123" fmla="*/ 2147483646 h 8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99" h="800">
                  <a:moveTo>
                    <a:pt x="773" y="690"/>
                  </a:moveTo>
                  <a:lnTo>
                    <a:pt x="773" y="690"/>
                  </a:lnTo>
                  <a:lnTo>
                    <a:pt x="147" y="690"/>
                  </a:lnTo>
                  <a:lnTo>
                    <a:pt x="147" y="28"/>
                  </a:lnTo>
                  <a:lnTo>
                    <a:pt x="147" y="21"/>
                  </a:lnTo>
                  <a:lnTo>
                    <a:pt x="145" y="15"/>
                  </a:lnTo>
                  <a:lnTo>
                    <a:pt x="139" y="6"/>
                  </a:lnTo>
                  <a:lnTo>
                    <a:pt x="130" y="2"/>
                  </a:lnTo>
                  <a:lnTo>
                    <a:pt x="120" y="0"/>
                  </a:lnTo>
                  <a:lnTo>
                    <a:pt x="109" y="2"/>
                  </a:lnTo>
                  <a:lnTo>
                    <a:pt x="100" y="6"/>
                  </a:lnTo>
                  <a:lnTo>
                    <a:pt x="94" y="15"/>
                  </a:lnTo>
                  <a:lnTo>
                    <a:pt x="94" y="21"/>
                  </a:lnTo>
                  <a:lnTo>
                    <a:pt x="92" y="28"/>
                  </a:lnTo>
                  <a:lnTo>
                    <a:pt x="92" y="690"/>
                  </a:lnTo>
                  <a:lnTo>
                    <a:pt x="26" y="690"/>
                  </a:lnTo>
                  <a:lnTo>
                    <a:pt x="19" y="690"/>
                  </a:lnTo>
                  <a:lnTo>
                    <a:pt x="15" y="692"/>
                  </a:lnTo>
                  <a:lnTo>
                    <a:pt x="7" y="698"/>
                  </a:lnTo>
                  <a:lnTo>
                    <a:pt x="2" y="707"/>
                  </a:lnTo>
                  <a:lnTo>
                    <a:pt x="0" y="717"/>
                  </a:lnTo>
                  <a:lnTo>
                    <a:pt x="2" y="728"/>
                  </a:lnTo>
                  <a:lnTo>
                    <a:pt x="7" y="736"/>
                  </a:lnTo>
                  <a:lnTo>
                    <a:pt x="15" y="743"/>
                  </a:lnTo>
                  <a:lnTo>
                    <a:pt x="19" y="743"/>
                  </a:lnTo>
                  <a:lnTo>
                    <a:pt x="26" y="745"/>
                  </a:lnTo>
                  <a:lnTo>
                    <a:pt x="92" y="745"/>
                  </a:lnTo>
                  <a:lnTo>
                    <a:pt x="92" y="773"/>
                  </a:lnTo>
                  <a:lnTo>
                    <a:pt x="94" y="779"/>
                  </a:lnTo>
                  <a:lnTo>
                    <a:pt x="94" y="785"/>
                  </a:lnTo>
                  <a:lnTo>
                    <a:pt x="100" y="794"/>
                  </a:lnTo>
                  <a:lnTo>
                    <a:pt x="109" y="798"/>
                  </a:lnTo>
                  <a:lnTo>
                    <a:pt x="120" y="800"/>
                  </a:lnTo>
                  <a:lnTo>
                    <a:pt x="130" y="798"/>
                  </a:lnTo>
                  <a:lnTo>
                    <a:pt x="139" y="794"/>
                  </a:lnTo>
                  <a:lnTo>
                    <a:pt x="145" y="785"/>
                  </a:lnTo>
                  <a:lnTo>
                    <a:pt x="147" y="779"/>
                  </a:lnTo>
                  <a:lnTo>
                    <a:pt x="147" y="773"/>
                  </a:lnTo>
                  <a:lnTo>
                    <a:pt x="147" y="745"/>
                  </a:lnTo>
                  <a:lnTo>
                    <a:pt x="773" y="745"/>
                  </a:lnTo>
                  <a:lnTo>
                    <a:pt x="780" y="743"/>
                  </a:lnTo>
                  <a:lnTo>
                    <a:pt x="784" y="743"/>
                  </a:lnTo>
                  <a:lnTo>
                    <a:pt x="792" y="736"/>
                  </a:lnTo>
                  <a:lnTo>
                    <a:pt x="799" y="728"/>
                  </a:lnTo>
                  <a:lnTo>
                    <a:pt x="799" y="717"/>
                  </a:lnTo>
                  <a:lnTo>
                    <a:pt x="799" y="707"/>
                  </a:lnTo>
                  <a:lnTo>
                    <a:pt x="792" y="698"/>
                  </a:lnTo>
                  <a:lnTo>
                    <a:pt x="784" y="692"/>
                  </a:lnTo>
                  <a:lnTo>
                    <a:pt x="780" y="690"/>
                  </a:lnTo>
                  <a:lnTo>
                    <a:pt x="773" y="690"/>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grpSp>
      <p:sp>
        <p:nvSpPr>
          <p:cNvPr id="42"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新興</a:t>
            </a:r>
          </a:p>
        </p:txBody>
      </p:sp>
      <p:pic>
        <p:nvPicPr>
          <p:cNvPr id="43" name="圖片 42"/>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Tree>
    <p:extLst>
      <p:ext uri="{BB962C8B-B14F-4D97-AF65-F5344CB8AC3E}">
        <p14:creationId xmlns:p14="http://schemas.microsoft.com/office/powerpoint/2010/main" val="1276991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產業">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11247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0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5" y="733970"/>
            <a:ext cx="8296804"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4" name="內容版面配置區 53"/>
          <p:cNvSpPr>
            <a:spLocks noGrp="1"/>
          </p:cNvSpPr>
          <p:nvPr>
            <p:ph sz="quarter" idx="20"/>
          </p:nvPr>
        </p:nvSpPr>
        <p:spPr>
          <a:xfrm>
            <a:off x="3984192"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7" name="內容版面配置區 56"/>
          <p:cNvSpPr>
            <a:spLocks noGrp="1"/>
          </p:cNvSpPr>
          <p:nvPr>
            <p:ph sz="quarter" idx="21"/>
          </p:nvPr>
        </p:nvSpPr>
        <p:spPr>
          <a:xfrm>
            <a:off x="3791744"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9" name="內容版面配置區 56"/>
          <p:cNvSpPr>
            <a:spLocks noGrp="1"/>
          </p:cNvSpPr>
          <p:nvPr>
            <p:ph sz="quarter" idx="22"/>
          </p:nvPr>
        </p:nvSpPr>
        <p:spPr>
          <a:xfrm>
            <a:off x="7920203"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43" name="等腰三角形 42"/>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44" name="直線接點 43"/>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45" name="矩形 44"/>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46" name="直線接點 45"/>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47"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產業</a:t>
            </a:r>
          </a:p>
        </p:txBody>
      </p:sp>
      <p:grpSp>
        <p:nvGrpSpPr>
          <p:cNvPr id="48" name="群組 35"/>
          <p:cNvGrpSpPr>
            <a:grpSpLocks/>
          </p:cNvGrpSpPr>
          <p:nvPr userDrawn="1"/>
        </p:nvGrpSpPr>
        <p:grpSpPr bwMode="auto">
          <a:xfrm>
            <a:off x="909637" y="579438"/>
            <a:ext cx="385763" cy="368300"/>
            <a:chOff x="909276" y="580141"/>
            <a:chExt cx="386252" cy="367281"/>
          </a:xfrm>
        </p:grpSpPr>
        <p:sp>
          <p:nvSpPr>
            <p:cNvPr id="49" name="Freeform 31"/>
            <p:cNvSpPr>
              <a:spLocks noEditPoints="1"/>
            </p:cNvSpPr>
            <p:nvPr/>
          </p:nvSpPr>
          <p:spPr bwMode="auto">
            <a:xfrm>
              <a:off x="909276" y="580141"/>
              <a:ext cx="386252" cy="367281"/>
            </a:xfrm>
            <a:custGeom>
              <a:avLst/>
              <a:gdLst>
                <a:gd name="T0" fmla="*/ 2147483646 w 1052"/>
                <a:gd name="T1" fmla="*/ 2147483646 h 1002"/>
                <a:gd name="T2" fmla="*/ 2147483646 w 1052"/>
                <a:gd name="T3" fmla="*/ 2147483646 h 1002"/>
                <a:gd name="T4" fmla="*/ 2147483646 w 1052"/>
                <a:gd name="T5" fmla="*/ 0 h 1002"/>
                <a:gd name="T6" fmla="*/ 2147483646 w 1052"/>
                <a:gd name="T7" fmla="*/ 0 h 1002"/>
                <a:gd name="T8" fmla="*/ 2147483646 w 1052"/>
                <a:gd name="T9" fmla="*/ 2147483646 h 1002"/>
                <a:gd name="T10" fmla="*/ 2147483646 w 1052"/>
                <a:gd name="T11" fmla="*/ 2147483646 h 1002"/>
                <a:gd name="T12" fmla="*/ 2147483646 w 1052"/>
                <a:gd name="T13" fmla="*/ 2147483646 h 1002"/>
                <a:gd name="T14" fmla="*/ 2147483646 w 1052"/>
                <a:gd name="T15" fmla="*/ 2147483646 h 1002"/>
                <a:gd name="T16" fmla="*/ 2147483646 w 1052"/>
                <a:gd name="T17" fmla="*/ 2147483646 h 1002"/>
                <a:gd name="T18" fmla="*/ 2147483646 w 1052"/>
                <a:gd name="T19" fmla="*/ 2147483646 h 1002"/>
                <a:gd name="T20" fmla="*/ 2147483646 w 1052"/>
                <a:gd name="T21" fmla="*/ 2147483646 h 1002"/>
                <a:gd name="T22" fmla="*/ 2147483646 w 1052"/>
                <a:gd name="T23" fmla="*/ 2147483646 h 1002"/>
                <a:gd name="T24" fmla="*/ 2147483646 w 1052"/>
                <a:gd name="T25" fmla="*/ 2147483646 h 1002"/>
                <a:gd name="T26" fmla="*/ 0 w 1052"/>
                <a:gd name="T27" fmla="*/ 2147483646 h 1002"/>
                <a:gd name="T28" fmla="*/ 2147483646 w 1052"/>
                <a:gd name="T29" fmla="*/ 2147483646 h 1002"/>
                <a:gd name="T30" fmla="*/ 2147483646 w 1052"/>
                <a:gd name="T31" fmla="*/ 2147483646 h 1002"/>
                <a:gd name="T32" fmla="*/ 2147483646 w 1052"/>
                <a:gd name="T33" fmla="*/ 2147483646 h 1002"/>
                <a:gd name="T34" fmla="*/ 2147483646 w 1052"/>
                <a:gd name="T35" fmla="*/ 2147483646 h 1002"/>
                <a:gd name="T36" fmla="*/ 2147483646 w 1052"/>
                <a:gd name="T37" fmla="*/ 2147483646 h 1002"/>
                <a:gd name="T38" fmla="*/ 2147483646 w 1052"/>
                <a:gd name="T39" fmla="*/ 2147483646 h 1002"/>
                <a:gd name="T40" fmla="*/ 2147483646 w 1052"/>
                <a:gd name="T41" fmla="*/ 2147483646 h 1002"/>
                <a:gd name="T42" fmla="*/ 2147483646 w 1052"/>
                <a:gd name="T43" fmla="*/ 2147483646 h 1002"/>
                <a:gd name="T44" fmla="*/ 2147483646 w 1052"/>
                <a:gd name="T45" fmla="*/ 2147483646 h 1002"/>
                <a:gd name="T46" fmla="*/ 2147483646 w 1052"/>
                <a:gd name="T47" fmla="*/ 2147483646 h 1002"/>
                <a:gd name="T48" fmla="*/ 2147483646 w 1052"/>
                <a:gd name="T49" fmla="*/ 2147483646 h 1002"/>
                <a:gd name="T50" fmla="*/ 2147483646 w 1052"/>
                <a:gd name="T51" fmla="*/ 2147483646 h 1002"/>
                <a:gd name="T52" fmla="*/ 2147483646 w 1052"/>
                <a:gd name="T53" fmla="*/ 2147483646 h 1002"/>
                <a:gd name="T54" fmla="*/ 2147483646 w 1052"/>
                <a:gd name="T55" fmla="*/ 2147483646 h 1002"/>
                <a:gd name="T56" fmla="*/ 2147483646 w 1052"/>
                <a:gd name="T57" fmla="*/ 2147483646 h 1002"/>
                <a:gd name="T58" fmla="*/ 2147483646 w 1052"/>
                <a:gd name="T59" fmla="*/ 2147483646 h 1002"/>
                <a:gd name="T60" fmla="*/ 2147483646 w 1052"/>
                <a:gd name="T61" fmla="*/ 2147483646 h 1002"/>
                <a:gd name="T62" fmla="*/ 2147483646 w 1052"/>
                <a:gd name="T63" fmla="*/ 2147483646 h 1002"/>
                <a:gd name="T64" fmla="*/ 2147483646 w 1052"/>
                <a:gd name="T65" fmla="*/ 2147483646 h 1002"/>
                <a:gd name="T66" fmla="*/ 2147483646 w 1052"/>
                <a:gd name="T67" fmla="*/ 2147483646 h 1002"/>
                <a:gd name="T68" fmla="*/ 2147483646 w 1052"/>
                <a:gd name="T69" fmla="*/ 2147483646 h 1002"/>
                <a:gd name="T70" fmla="*/ 2147483646 w 1052"/>
                <a:gd name="T71" fmla="*/ 2147483646 h 1002"/>
                <a:gd name="T72" fmla="*/ 2147483646 w 1052"/>
                <a:gd name="T73" fmla="*/ 2147483646 h 1002"/>
                <a:gd name="T74" fmla="*/ 2147483646 w 1052"/>
                <a:gd name="T75" fmla="*/ 2147483646 h 1002"/>
                <a:gd name="T76" fmla="*/ 2147483646 w 1052"/>
                <a:gd name="T77" fmla="*/ 2147483646 h 1002"/>
                <a:gd name="T78" fmla="*/ 2147483646 w 1052"/>
                <a:gd name="T79" fmla="*/ 2147483646 h 1002"/>
                <a:gd name="T80" fmla="*/ 2147483646 w 1052"/>
                <a:gd name="T81" fmla="*/ 2147483646 h 1002"/>
                <a:gd name="T82" fmla="*/ 2147483646 w 1052"/>
                <a:gd name="T83" fmla="*/ 2147483646 h 1002"/>
                <a:gd name="T84" fmla="*/ 2147483646 w 1052"/>
                <a:gd name="T85" fmla="*/ 2147483646 h 1002"/>
                <a:gd name="T86" fmla="*/ 2147483646 w 1052"/>
                <a:gd name="T87" fmla="*/ 2147483646 h 1002"/>
                <a:gd name="T88" fmla="*/ 2147483646 w 1052"/>
                <a:gd name="T89" fmla="*/ 2147483646 h 1002"/>
                <a:gd name="T90" fmla="*/ 2147483646 w 1052"/>
                <a:gd name="T91" fmla="*/ 2147483646 h 1002"/>
                <a:gd name="T92" fmla="*/ 2147483646 w 1052"/>
                <a:gd name="T93" fmla="*/ 2147483646 h 1002"/>
                <a:gd name="T94" fmla="*/ 2147483646 w 1052"/>
                <a:gd name="T95" fmla="*/ 2147483646 h 1002"/>
                <a:gd name="T96" fmla="*/ 2147483646 w 1052"/>
                <a:gd name="T97" fmla="*/ 2147483646 h 1002"/>
                <a:gd name="T98" fmla="*/ 2147483646 w 1052"/>
                <a:gd name="T99" fmla="*/ 2147483646 h 1002"/>
                <a:gd name="T100" fmla="*/ 2147483646 w 1052"/>
                <a:gd name="T101" fmla="*/ 2147483646 h 1002"/>
                <a:gd name="T102" fmla="*/ 2147483646 w 1052"/>
                <a:gd name="T103" fmla="*/ 2147483646 h 1002"/>
                <a:gd name="T104" fmla="*/ 2147483646 w 1052"/>
                <a:gd name="T105" fmla="*/ 2147483646 h 1002"/>
                <a:gd name="T106" fmla="*/ 2147483646 w 1052"/>
                <a:gd name="T107" fmla="*/ 2147483646 h 1002"/>
                <a:gd name="T108" fmla="*/ 2147483646 w 1052"/>
                <a:gd name="T109" fmla="*/ 2147483646 h 1002"/>
                <a:gd name="T110" fmla="*/ 2147483646 w 1052"/>
                <a:gd name="T111" fmla="*/ 2147483646 h 10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52" h="1002">
                  <a:moveTo>
                    <a:pt x="1033" y="187"/>
                  </a:moveTo>
                  <a:lnTo>
                    <a:pt x="548" y="12"/>
                  </a:lnTo>
                  <a:lnTo>
                    <a:pt x="545" y="8"/>
                  </a:lnTo>
                  <a:lnTo>
                    <a:pt x="539" y="4"/>
                  </a:lnTo>
                  <a:lnTo>
                    <a:pt x="535" y="0"/>
                  </a:lnTo>
                  <a:lnTo>
                    <a:pt x="526" y="0"/>
                  </a:lnTo>
                  <a:lnTo>
                    <a:pt x="490" y="0"/>
                  </a:lnTo>
                  <a:lnTo>
                    <a:pt x="482" y="2"/>
                  </a:lnTo>
                  <a:lnTo>
                    <a:pt x="473" y="6"/>
                  </a:lnTo>
                  <a:lnTo>
                    <a:pt x="469" y="15"/>
                  </a:lnTo>
                  <a:lnTo>
                    <a:pt x="467" y="23"/>
                  </a:lnTo>
                  <a:lnTo>
                    <a:pt x="467" y="187"/>
                  </a:lnTo>
                  <a:lnTo>
                    <a:pt x="266" y="187"/>
                  </a:lnTo>
                  <a:lnTo>
                    <a:pt x="266" y="119"/>
                  </a:lnTo>
                  <a:lnTo>
                    <a:pt x="264" y="108"/>
                  </a:lnTo>
                  <a:lnTo>
                    <a:pt x="258" y="100"/>
                  </a:lnTo>
                  <a:lnTo>
                    <a:pt x="252" y="95"/>
                  </a:lnTo>
                  <a:lnTo>
                    <a:pt x="241" y="93"/>
                  </a:lnTo>
                  <a:lnTo>
                    <a:pt x="26" y="93"/>
                  </a:lnTo>
                  <a:lnTo>
                    <a:pt x="15" y="95"/>
                  </a:lnTo>
                  <a:lnTo>
                    <a:pt x="9" y="100"/>
                  </a:lnTo>
                  <a:lnTo>
                    <a:pt x="2" y="108"/>
                  </a:lnTo>
                  <a:lnTo>
                    <a:pt x="0" y="119"/>
                  </a:lnTo>
                  <a:lnTo>
                    <a:pt x="0" y="366"/>
                  </a:lnTo>
                  <a:lnTo>
                    <a:pt x="2" y="377"/>
                  </a:lnTo>
                  <a:lnTo>
                    <a:pt x="9" y="383"/>
                  </a:lnTo>
                  <a:lnTo>
                    <a:pt x="15" y="389"/>
                  </a:lnTo>
                  <a:lnTo>
                    <a:pt x="26" y="391"/>
                  </a:lnTo>
                  <a:lnTo>
                    <a:pt x="241" y="391"/>
                  </a:lnTo>
                  <a:lnTo>
                    <a:pt x="252" y="389"/>
                  </a:lnTo>
                  <a:lnTo>
                    <a:pt x="258" y="383"/>
                  </a:lnTo>
                  <a:lnTo>
                    <a:pt x="264" y="377"/>
                  </a:lnTo>
                  <a:lnTo>
                    <a:pt x="266" y="366"/>
                  </a:lnTo>
                  <a:lnTo>
                    <a:pt x="266" y="321"/>
                  </a:lnTo>
                  <a:lnTo>
                    <a:pt x="437" y="321"/>
                  </a:lnTo>
                  <a:lnTo>
                    <a:pt x="437" y="815"/>
                  </a:lnTo>
                  <a:lnTo>
                    <a:pt x="307" y="815"/>
                  </a:lnTo>
                  <a:lnTo>
                    <a:pt x="296" y="817"/>
                  </a:lnTo>
                  <a:lnTo>
                    <a:pt x="290" y="821"/>
                  </a:lnTo>
                  <a:lnTo>
                    <a:pt x="284" y="828"/>
                  </a:lnTo>
                  <a:lnTo>
                    <a:pt x="281" y="836"/>
                  </a:lnTo>
                  <a:lnTo>
                    <a:pt x="281" y="981"/>
                  </a:lnTo>
                  <a:lnTo>
                    <a:pt x="284" y="990"/>
                  </a:lnTo>
                  <a:lnTo>
                    <a:pt x="290" y="996"/>
                  </a:lnTo>
                  <a:lnTo>
                    <a:pt x="296" y="1000"/>
                  </a:lnTo>
                  <a:lnTo>
                    <a:pt x="307" y="1002"/>
                  </a:lnTo>
                  <a:lnTo>
                    <a:pt x="686" y="1002"/>
                  </a:lnTo>
                  <a:lnTo>
                    <a:pt x="694" y="1000"/>
                  </a:lnTo>
                  <a:lnTo>
                    <a:pt x="703" y="996"/>
                  </a:lnTo>
                  <a:lnTo>
                    <a:pt x="709" y="990"/>
                  </a:lnTo>
                  <a:lnTo>
                    <a:pt x="712" y="981"/>
                  </a:lnTo>
                  <a:lnTo>
                    <a:pt x="712" y="836"/>
                  </a:lnTo>
                  <a:lnTo>
                    <a:pt x="709" y="828"/>
                  </a:lnTo>
                  <a:lnTo>
                    <a:pt x="703" y="821"/>
                  </a:lnTo>
                  <a:lnTo>
                    <a:pt x="694" y="817"/>
                  </a:lnTo>
                  <a:lnTo>
                    <a:pt x="686" y="815"/>
                  </a:lnTo>
                  <a:lnTo>
                    <a:pt x="577" y="815"/>
                  </a:lnTo>
                  <a:lnTo>
                    <a:pt x="577" y="321"/>
                  </a:lnTo>
                  <a:lnTo>
                    <a:pt x="882" y="321"/>
                  </a:lnTo>
                  <a:lnTo>
                    <a:pt x="882" y="453"/>
                  </a:lnTo>
                  <a:lnTo>
                    <a:pt x="829" y="453"/>
                  </a:lnTo>
                  <a:lnTo>
                    <a:pt x="820" y="453"/>
                  </a:lnTo>
                  <a:lnTo>
                    <a:pt x="812" y="460"/>
                  </a:lnTo>
                  <a:lnTo>
                    <a:pt x="805" y="468"/>
                  </a:lnTo>
                  <a:lnTo>
                    <a:pt x="805" y="477"/>
                  </a:lnTo>
                  <a:lnTo>
                    <a:pt x="805" y="568"/>
                  </a:lnTo>
                  <a:lnTo>
                    <a:pt x="805" y="579"/>
                  </a:lnTo>
                  <a:lnTo>
                    <a:pt x="812" y="585"/>
                  </a:lnTo>
                  <a:lnTo>
                    <a:pt x="820" y="592"/>
                  </a:lnTo>
                  <a:lnTo>
                    <a:pt x="829" y="594"/>
                  </a:lnTo>
                  <a:lnTo>
                    <a:pt x="986" y="594"/>
                  </a:lnTo>
                  <a:lnTo>
                    <a:pt x="995" y="592"/>
                  </a:lnTo>
                  <a:lnTo>
                    <a:pt x="1003" y="585"/>
                  </a:lnTo>
                  <a:lnTo>
                    <a:pt x="1008" y="579"/>
                  </a:lnTo>
                  <a:lnTo>
                    <a:pt x="1010" y="568"/>
                  </a:lnTo>
                  <a:lnTo>
                    <a:pt x="1010" y="477"/>
                  </a:lnTo>
                  <a:lnTo>
                    <a:pt x="1008" y="468"/>
                  </a:lnTo>
                  <a:lnTo>
                    <a:pt x="1003" y="460"/>
                  </a:lnTo>
                  <a:lnTo>
                    <a:pt x="995" y="453"/>
                  </a:lnTo>
                  <a:lnTo>
                    <a:pt x="986" y="453"/>
                  </a:lnTo>
                  <a:lnTo>
                    <a:pt x="931" y="453"/>
                  </a:lnTo>
                  <a:lnTo>
                    <a:pt x="931" y="321"/>
                  </a:lnTo>
                  <a:lnTo>
                    <a:pt x="1029" y="321"/>
                  </a:lnTo>
                  <a:lnTo>
                    <a:pt x="1037" y="319"/>
                  </a:lnTo>
                  <a:lnTo>
                    <a:pt x="1046" y="315"/>
                  </a:lnTo>
                  <a:lnTo>
                    <a:pt x="1050" y="306"/>
                  </a:lnTo>
                  <a:lnTo>
                    <a:pt x="1052" y="298"/>
                  </a:lnTo>
                  <a:lnTo>
                    <a:pt x="1052" y="213"/>
                  </a:lnTo>
                  <a:lnTo>
                    <a:pt x="1052" y="202"/>
                  </a:lnTo>
                  <a:lnTo>
                    <a:pt x="1048" y="196"/>
                  </a:lnTo>
                  <a:lnTo>
                    <a:pt x="1039" y="191"/>
                  </a:lnTo>
                  <a:lnTo>
                    <a:pt x="1033" y="187"/>
                  </a:lnTo>
                  <a:close/>
                  <a:moveTo>
                    <a:pt x="552" y="76"/>
                  </a:moveTo>
                  <a:lnTo>
                    <a:pt x="858" y="187"/>
                  </a:lnTo>
                  <a:lnTo>
                    <a:pt x="552" y="187"/>
                  </a:lnTo>
                  <a:lnTo>
                    <a:pt x="552" y="76"/>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sp>
          <p:nvSpPr>
            <p:cNvPr id="50" name="矩形 49"/>
            <p:cNvSpPr/>
            <p:nvPr/>
          </p:nvSpPr>
          <p:spPr>
            <a:xfrm>
              <a:off x="1206515" y="752699"/>
              <a:ext cx="71529" cy="7282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pic>
        <p:nvPicPr>
          <p:cNvPr id="29" name="圖片 28"/>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Tree>
    <p:extLst>
      <p:ext uri="{BB962C8B-B14F-4D97-AF65-F5344CB8AC3E}">
        <p14:creationId xmlns:p14="http://schemas.microsoft.com/office/powerpoint/2010/main" val="2463497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債市">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11247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0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6" y="733970"/>
            <a:ext cx="8075083"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4" name="內容版面配置區 53"/>
          <p:cNvSpPr>
            <a:spLocks noGrp="1"/>
          </p:cNvSpPr>
          <p:nvPr>
            <p:ph sz="quarter" idx="20"/>
          </p:nvPr>
        </p:nvSpPr>
        <p:spPr>
          <a:xfrm>
            <a:off x="3984192"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7" name="內容版面配置區 56"/>
          <p:cNvSpPr>
            <a:spLocks noGrp="1"/>
          </p:cNvSpPr>
          <p:nvPr>
            <p:ph sz="quarter" idx="21"/>
          </p:nvPr>
        </p:nvSpPr>
        <p:spPr>
          <a:xfrm>
            <a:off x="3791744"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9" name="內容版面配置區 56"/>
          <p:cNvSpPr>
            <a:spLocks noGrp="1"/>
          </p:cNvSpPr>
          <p:nvPr>
            <p:ph sz="quarter" idx="22"/>
          </p:nvPr>
        </p:nvSpPr>
        <p:spPr>
          <a:xfrm>
            <a:off x="7920203"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9" name="等腰三角形 28"/>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31" name="直線接點 30"/>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32" name="矩形 31"/>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33" name="直線接點 32"/>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39"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債市</a:t>
            </a:r>
          </a:p>
        </p:txBody>
      </p:sp>
      <p:grpSp>
        <p:nvGrpSpPr>
          <p:cNvPr id="40" name="组合 60"/>
          <p:cNvGrpSpPr>
            <a:grpSpLocks/>
          </p:cNvGrpSpPr>
          <p:nvPr userDrawn="1"/>
        </p:nvGrpSpPr>
        <p:grpSpPr bwMode="auto">
          <a:xfrm>
            <a:off x="890588" y="588963"/>
            <a:ext cx="431800" cy="328612"/>
            <a:chOff x="407988" y="4792663"/>
            <a:chExt cx="1727200" cy="1331912"/>
          </a:xfrm>
        </p:grpSpPr>
        <p:sp>
          <p:nvSpPr>
            <p:cNvPr id="41" name="Freeform 42"/>
            <p:cNvSpPr>
              <a:spLocks/>
            </p:cNvSpPr>
            <p:nvPr/>
          </p:nvSpPr>
          <p:spPr bwMode="auto">
            <a:xfrm>
              <a:off x="407988" y="6073100"/>
              <a:ext cx="1727200" cy="51475"/>
            </a:xfrm>
            <a:custGeom>
              <a:avLst/>
              <a:gdLst>
                <a:gd name="T0" fmla="*/ 2147483646 w 1088"/>
                <a:gd name="T1" fmla="*/ 2147483646 h 32"/>
                <a:gd name="T2" fmla="*/ 2147483646 w 1088"/>
                <a:gd name="T3" fmla="*/ 2147483646 h 32"/>
                <a:gd name="T4" fmla="*/ 2147483646 w 1088"/>
                <a:gd name="T5" fmla="*/ 2147483646 h 32"/>
                <a:gd name="T6" fmla="*/ 2147483646 w 1088"/>
                <a:gd name="T7" fmla="*/ 2147483646 h 32"/>
                <a:gd name="T8" fmla="*/ 0 w 1088"/>
                <a:gd name="T9" fmla="*/ 2147483646 h 32"/>
                <a:gd name="T10" fmla="*/ 0 w 1088"/>
                <a:gd name="T11" fmla="*/ 2147483646 h 32"/>
                <a:gd name="T12" fmla="*/ 0 w 1088"/>
                <a:gd name="T13" fmla="*/ 2147483646 h 32"/>
                <a:gd name="T14" fmla="*/ 0 w 1088"/>
                <a:gd name="T15" fmla="*/ 2147483646 h 32"/>
                <a:gd name="T16" fmla="*/ 2147483646 w 1088"/>
                <a:gd name="T17" fmla="*/ 2147483646 h 32"/>
                <a:gd name="T18" fmla="*/ 2147483646 w 1088"/>
                <a:gd name="T19" fmla="*/ 0 h 32"/>
                <a:gd name="T20" fmla="*/ 2147483646 w 1088"/>
                <a:gd name="T21" fmla="*/ 0 h 32"/>
                <a:gd name="T22" fmla="*/ 2147483646 w 1088"/>
                <a:gd name="T23" fmla="*/ 0 h 32"/>
                <a:gd name="T24" fmla="*/ 2147483646 w 1088"/>
                <a:gd name="T25" fmla="*/ 0 h 32"/>
                <a:gd name="T26" fmla="*/ 2147483646 w 1088"/>
                <a:gd name="T27" fmla="*/ 0 h 32"/>
                <a:gd name="T28" fmla="*/ 2147483646 w 1088"/>
                <a:gd name="T29" fmla="*/ 2147483646 h 32"/>
                <a:gd name="T30" fmla="*/ 2147483646 w 1088"/>
                <a:gd name="T31" fmla="*/ 2147483646 h 32"/>
                <a:gd name="T32" fmla="*/ 2147483646 w 1088"/>
                <a:gd name="T33" fmla="*/ 2147483646 h 32"/>
                <a:gd name="T34" fmla="*/ 2147483646 w 1088"/>
                <a:gd name="T35" fmla="*/ 2147483646 h 32"/>
                <a:gd name="T36" fmla="*/ 2147483646 w 1088"/>
                <a:gd name="T37" fmla="*/ 2147483646 h 32"/>
                <a:gd name="T38" fmla="*/ 2147483646 w 1088"/>
                <a:gd name="T39" fmla="*/ 2147483646 h 32"/>
                <a:gd name="T40" fmla="*/ 2147483646 w 1088"/>
                <a:gd name="T41" fmla="*/ 2147483646 h 32"/>
                <a:gd name="T42" fmla="*/ 2147483646 w 1088"/>
                <a:gd name="T43" fmla="*/ 2147483646 h 32"/>
                <a:gd name="T44" fmla="*/ 2147483646 w 1088"/>
                <a:gd name="T45" fmla="*/ 2147483646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88" h="32">
                  <a:moveTo>
                    <a:pt x="15" y="32"/>
                  </a:moveTo>
                  <a:lnTo>
                    <a:pt x="15" y="32"/>
                  </a:lnTo>
                  <a:lnTo>
                    <a:pt x="9" y="32"/>
                  </a:lnTo>
                  <a:lnTo>
                    <a:pt x="5" y="28"/>
                  </a:lnTo>
                  <a:lnTo>
                    <a:pt x="0" y="23"/>
                  </a:lnTo>
                  <a:lnTo>
                    <a:pt x="0" y="15"/>
                  </a:lnTo>
                  <a:lnTo>
                    <a:pt x="0" y="9"/>
                  </a:lnTo>
                  <a:lnTo>
                    <a:pt x="5" y="4"/>
                  </a:lnTo>
                  <a:lnTo>
                    <a:pt x="9" y="0"/>
                  </a:lnTo>
                  <a:lnTo>
                    <a:pt x="15" y="0"/>
                  </a:lnTo>
                  <a:lnTo>
                    <a:pt x="1071" y="0"/>
                  </a:lnTo>
                  <a:lnTo>
                    <a:pt x="1078" y="0"/>
                  </a:lnTo>
                  <a:lnTo>
                    <a:pt x="1084" y="4"/>
                  </a:lnTo>
                  <a:lnTo>
                    <a:pt x="1088" y="9"/>
                  </a:lnTo>
                  <a:lnTo>
                    <a:pt x="1088" y="15"/>
                  </a:lnTo>
                  <a:lnTo>
                    <a:pt x="1088" y="23"/>
                  </a:lnTo>
                  <a:lnTo>
                    <a:pt x="1084" y="28"/>
                  </a:lnTo>
                  <a:lnTo>
                    <a:pt x="1078" y="32"/>
                  </a:lnTo>
                  <a:lnTo>
                    <a:pt x="1071" y="32"/>
                  </a:lnTo>
                  <a:lnTo>
                    <a:pt x="15" y="32"/>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sp>
          <p:nvSpPr>
            <p:cNvPr id="42" name="Rectangle 43"/>
            <p:cNvSpPr>
              <a:spLocks noChangeArrowheads="1"/>
            </p:cNvSpPr>
            <p:nvPr/>
          </p:nvSpPr>
          <p:spPr bwMode="auto">
            <a:xfrm>
              <a:off x="623888" y="5101513"/>
              <a:ext cx="247648" cy="836468"/>
            </a:xfrm>
            <a:prstGeom prst="rect">
              <a:avLst/>
            </a:prstGeom>
            <a:solidFill>
              <a:schemeClr val="bg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sp>
          <p:nvSpPr>
            <p:cNvPr id="51" name="Rectangle 44"/>
            <p:cNvSpPr>
              <a:spLocks noChangeArrowheads="1"/>
            </p:cNvSpPr>
            <p:nvPr/>
          </p:nvSpPr>
          <p:spPr bwMode="auto">
            <a:xfrm>
              <a:off x="998536" y="4792663"/>
              <a:ext cx="247652" cy="1145317"/>
            </a:xfrm>
            <a:prstGeom prst="rect">
              <a:avLst/>
            </a:prstGeom>
            <a:solidFill>
              <a:srgbClr val="FF717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sp>
          <p:nvSpPr>
            <p:cNvPr id="52" name="Rectangle 45"/>
            <p:cNvSpPr>
              <a:spLocks noChangeArrowheads="1"/>
            </p:cNvSpPr>
            <p:nvPr/>
          </p:nvSpPr>
          <p:spPr bwMode="auto">
            <a:xfrm>
              <a:off x="1347788" y="5152988"/>
              <a:ext cx="254000" cy="784993"/>
            </a:xfrm>
            <a:prstGeom prst="rect">
              <a:avLst/>
            </a:prstGeom>
            <a:solidFill>
              <a:schemeClr val="bg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sp>
          <p:nvSpPr>
            <p:cNvPr id="53" name="Rectangle 46"/>
            <p:cNvSpPr>
              <a:spLocks noChangeArrowheads="1"/>
            </p:cNvSpPr>
            <p:nvPr/>
          </p:nvSpPr>
          <p:spPr bwMode="auto">
            <a:xfrm>
              <a:off x="1722436" y="5416795"/>
              <a:ext cx="247652" cy="521186"/>
            </a:xfrm>
            <a:prstGeom prst="rect">
              <a:avLst/>
            </a:prstGeom>
            <a:solidFill>
              <a:srgbClr val="FF717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grpSp>
      <p:pic>
        <p:nvPicPr>
          <p:cNvPr id="43" name="圖片 42"/>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Tree>
    <p:extLst>
      <p:ext uri="{BB962C8B-B14F-4D97-AF65-F5344CB8AC3E}">
        <p14:creationId xmlns:p14="http://schemas.microsoft.com/office/powerpoint/2010/main" val="1678945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評等地圖">
    <p:spTree>
      <p:nvGrpSpPr>
        <p:cNvPr id="1" name=""/>
        <p:cNvGrpSpPr/>
        <p:nvPr/>
      </p:nvGrpSpPr>
      <p:grpSpPr>
        <a:xfrm>
          <a:off x="0" y="0"/>
          <a:ext cx="0" cy="0"/>
          <a:chOff x="0" y="0"/>
          <a:chExt cx="0" cy="0"/>
        </a:xfrm>
      </p:grpSpPr>
      <p:grpSp>
        <p:nvGrpSpPr>
          <p:cNvPr id="52" name="群組 27"/>
          <p:cNvGrpSpPr>
            <a:grpSpLocks/>
          </p:cNvGrpSpPr>
          <p:nvPr userDrawn="1"/>
        </p:nvGrpSpPr>
        <p:grpSpPr bwMode="auto">
          <a:xfrm>
            <a:off x="2665116" y="692150"/>
            <a:ext cx="8823325" cy="5761038"/>
            <a:chOff x="2783632" y="836711"/>
            <a:chExt cx="8823043" cy="5760600"/>
          </a:xfrm>
        </p:grpSpPr>
        <p:sp>
          <p:nvSpPr>
            <p:cNvPr id="55" name="矩形 54"/>
            <p:cNvSpPr/>
            <p:nvPr/>
          </p:nvSpPr>
          <p:spPr>
            <a:xfrm>
              <a:off x="3288441" y="836711"/>
              <a:ext cx="358764" cy="1512773"/>
            </a:xfrm>
            <a:prstGeom prst="rect">
              <a:avLst/>
            </a:pr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b="1" dirty="0">
                  <a:solidFill>
                    <a:prstClr val="black">
                      <a:lumMod val="65000"/>
                      <a:lumOff val="35000"/>
                    </a:prstClr>
                  </a:solidFill>
                  <a:latin typeface="微軟正黑體" panose="020B0604030504040204" pitchFamily="34" charset="-120"/>
                  <a:ea typeface="微軟正黑體" panose="020B0604030504040204" pitchFamily="34" charset="-120"/>
                </a:rPr>
                <a:t>強勢</a:t>
              </a:r>
            </a:p>
          </p:txBody>
        </p:sp>
        <p:sp>
          <p:nvSpPr>
            <p:cNvPr id="56" name="矩形 55"/>
            <p:cNvSpPr/>
            <p:nvPr/>
          </p:nvSpPr>
          <p:spPr>
            <a:xfrm>
              <a:off x="3288441" y="2457426"/>
              <a:ext cx="358764" cy="1511185"/>
            </a:xfrm>
            <a:prstGeom prst="rect">
              <a:avLst/>
            </a:pr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b="1" dirty="0">
                  <a:solidFill>
                    <a:prstClr val="black">
                      <a:lumMod val="65000"/>
                      <a:lumOff val="35000"/>
                    </a:prstClr>
                  </a:solidFill>
                  <a:latin typeface="微軟正黑體" panose="020B0604030504040204" pitchFamily="34" charset="-120"/>
                  <a:ea typeface="微軟正黑體" panose="020B0604030504040204" pitchFamily="34" charset="-120"/>
                </a:rPr>
                <a:t>中性</a:t>
              </a:r>
            </a:p>
          </p:txBody>
        </p:sp>
        <p:sp>
          <p:nvSpPr>
            <p:cNvPr id="57" name="矩形 56"/>
            <p:cNvSpPr/>
            <p:nvPr/>
          </p:nvSpPr>
          <p:spPr>
            <a:xfrm>
              <a:off x="3283678" y="4076553"/>
              <a:ext cx="358764" cy="1981049"/>
            </a:xfrm>
            <a:prstGeom prst="rect">
              <a:avLst/>
            </a:pr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zh-TW" altLang="en-US" b="1" dirty="0">
                  <a:solidFill>
                    <a:prstClr val="black">
                      <a:lumMod val="65000"/>
                      <a:lumOff val="35000"/>
                    </a:prstClr>
                  </a:solidFill>
                  <a:latin typeface="微軟正黑體" panose="020B0604030504040204" pitchFamily="34" charset="-120"/>
                </a:rPr>
                <a:t>        </a:t>
              </a:r>
              <a:r>
                <a:rPr lang="zh-TW" altLang="en-US" b="1" dirty="0">
                  <a:solidFill>
                    <a:prstClr val="black">
                      <a:lumMod val="65000"/>
                      <a:lumOff val="35000"/>
                    </a:prstClr>
                  </a:solidFill>
                  <a:latin typeface="微軟正黑體" panose="020B0604030504040204" pitchFamily="34" charset="-120"/>
                  <a:ea typeface="微軟正黑體" panose="020B0604030504040204" pitchFamily="34" charset="-120"/>
                </a:rPr>
                <a:t>弱勢</a:t>
              </a:r>
            </a:p>
          </p:txBody>
        </p:sp>
        <p:sp>
          <p:nvSpPr>
            <p:cNvPr id="59" name="矩形 58"/>
            <p:cNvSpPr/>
            <p:nvPr/>
          </p:nvSpPr>
          <p:spPr>
            <a:xfrm>
              <a:off x="3283678" y="5697266"/>
              <a:ext cx="3028853" cy="360336"/>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prstClr val="black">
                      <a:lumMod val="65000"/>
                      <a:lumOff val="35000"/>
                    </a:prstClr>
                  </a:solidFill>
                  <a:latin typeface="微軟正黑體" panose="020B0604030504040204" pitchFamily="34" charset="-120"/>
                </a:rPr>
                <a:t>        </a:t>
              </a:r>
              <a:r>
                <a:rPr lang="zh-TW" altLang="en-US" b="1" dirty="0">
                  <a:solidFill>
                    <a:prstClr val="black">
                      <a:lumMod val="65000"/>
                      <a:lumOff val="35000"/>
                    </a:prstClr>
                  </a:solidFill>
                  <a:latin typeface="微軟正黑體" panose="020B0604030504040204" pitchFamily="34" charset="-120"/>
                  <a:ea typeface="微軟正黑體" panose="020B0604030504040204" pitchFamily="34" charset="-120"/>
                </a:rPr>
                <a:t>樂觀</a:t>
              </a:r>
            </a:p>
          </p:txBody>
        </p:sp>
        <p:sp>
          <p:nvSpPr>
            <p:cNvPr id="60" name="矩形 59"/>
            <p:cNvSpPr/>
            <p:nvPr/>
          </p:nvSpPr>
          <p:spPr>
            <a:xfrm>
              <a:off x="6436352" y="5697266"/>
              <a:ext cx="2520869" cy="360336"/>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prstClr val="black">
                      <a:lumMod val="65000"/>
                      <a:lumOff val="35000"/>
                    </a:prstClr>
                  </a:solidFill>
                  <a:latin typeface="微軟正黑體" panose="020B0604030504040204" pitchFamily="34" charset="-120"/>
                  <a:ea typeface="微軟正黑體" panose="020B0604030504040204" pitchFamily="34" charset="-120"/>
                </a:rPr>
                <a:t>中性</a:t>
              </a:r>
            </a:p>
          </p:txBody>
        </p:sp>
        <p:sp>
          <p:nvSpPr>
            <p:cNvPr id="61" name="矩形 60"/>
            <p:cNvSpPr/>
            <p:nvPr/>
          </p:nvSpPr>
          <p:spPr>
            <a:xfrm>
              <a:off x="9085806" y="5697266"/>
              <a:ext cx="2520869" cy="360336"/>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prstClr val="black">
                      <a:lumMod val="65000"/>
                      <a:lumOff val="35000"/>
                    </a:prstClr>
                  </a:solidFill>
                  <a:latin typeface="微軟正黑體" panose="020B0604030504040204" pitchFamily="34" charset="-120"/>
                  <a:ea typeface="微軟正黑體" panose="020B0604030504040204" pitchFamily="34" charset="-120"/>
                </a:rPr>
                <a:t>保守</a:t>
              </a:r>
            </a:p>
          </p:txBody>
        </p:sp>
        <p:sp>
          <p:nvSpPr>
            <p:cNvPr id="63" name="矩形 62"/>
            <p:cNvSpPr/>
            <p:nvPr/>
          </p:nvSpPr>
          <p:spPr>
            <a:xfrm>
              <a:off x="2783632" y="836711"/>
              <a:ext cx="360350" cy="5760600"/>
            </a:xfrm>
            <a:prstGeom prst="rect">
              <a:avLst/>
            </a:prstGeom>
            <a:solidFill>
              <a:schemeClr val="tx1">
                <a:lumMod val="50000"/>
                <a:lumOff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b="1" dirty="0">
                  <a:solidFill>
                    <a:prstClr val="white"/>
                  </a:solidFill>
                  <a:latin typeface="微軟正黑體" panose="020B0604030504040204" pitchFamily="34" charset="-120"/>
                  <a:ea typeface="微軟正黑體" panose="020B0604030504040204" pitchFamily="34" charset="-120"/>
                </a:rPr>
                <a:t>長期市場趨勢（３至６個月）</a:t>
              </a:r>
            </a:p>
          </p:txBody>
        </p:sp>
        <p:sp>
          <p:nvSpPr>
            <p:cNvPr id="64" name="矩形 63"/>
            <p:cNvSpPr/>
            <p:nvPr/>
          </p:nvSpPr>
          <p:spPr>
            <a:xfrm>
              <a:off x="2783632" y="6236975"/>
              <a:ext cx="8816693" cy="360336"/>
            </a:xfrm>
            <a:prstGeom prst="rect">
              <a:avLst/>
            </a:prstGeom>
            <a:solidFill>
              <a:schemeClr val="tx1">
                <a:lumMod val="50000"/>
                <a:lumOff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prstClr val="white"/>
                  </a:solidFill>
                  <a:latin typeface="微軟正黑體" pitchFamily="34" charset="-120"/>
                </a:rPr>
                <a:t>                 </a:t>
              </a:r>
              <a:r>
                <a:rPr lang="zh-TW" altLang="en-US" b="1" dirty="0">
                  <a:solidFill>
                    <a:prstClr val="white"/>
                  </a:solidFill>
                  <a:latin typeface="微軟正黑體" panose="020B0604030504040204" pitchFamily="34" charset="-120"/>
                  <a:ea typeface="微軟正黑體" panose="020B0604030504040204" pitchFamily="34" charset="-120"/>
                </a:rPr>
                <a:t>短期市場空間</a:t>
              </a:r>
              <a:r>
                <a:rPr lang="en-US" altLang="zh-TW" b="1" dirty="0">
                  <a:solidFill>
                    <a:prstClr val="white"/>
                  </a:solidFill>
                  <a:latin typeface="微軟正黑體" panose="020B0604030504040204" pitchFamily="34" charset="-120"/>
                  <a:ea typeface="微軟正黑體" panose="020B0604030504040204" pitchFamily="34" charset="-120"/>
                </a:rPr>
                <a:t>(1</a:t>
              </a:r>
              <a:r>
                <a:rPr lang="zh-TW" altLang="en-US" b="1" dirty="0">
                  <a:solidFill>
                    <a:prstClr val="white"/>
                  </a:solidFill>
                  <a:latin typeface="微軟正黑體" panose="020B0604030504040204" pitchFamily="34" charset="-120"/>
                  <a:ea typeface="微軟正黑體" panose="020B0604030504040204" pitchFamily="34" charset="-120"/>
                </a:rPr>
                <a:t>個月</a:t>
              </a:r>
              <a:r>
                <a:rPr lang="en-US" altLang="zh-TW" b="1" dirty="0">
                  <a:solidFill>
                    <a:prstClr val="white"/>
                  </a:solidFill>
                  <a:latin typeface="微軟正黑體" panose="020B0604030504040204" pitchFamily="34" charset="-120"/>
                  <a:ea typeface="微軟正黑體" panose="020B0604030504040204" pitchFamily="34" charset="-120"/>
                </a:rPr>
                <a:t>)</a:t>
              </a:r>
            </a:p>
          </p:txBody>
        </p:sp>
      </p:grpSp>
      <p:grpSp>
        <p:nvGrpSpPr>
          <p:cNvPr id="2" name="群組 1"/>
          <p:cNvGrpSpPr/>
          <p:nvPr userDrawn="1"/>
        </p:nvGrpSpPr>
        <p:grpSpPr>
          <a:xfrm>
            <a:off x="144453" y="769939"/>
            <a:ext cx="2103439" cy="1238250"/>
            <a:chOff x="105744" y="769939"/>
            <a:chExt cx="1577579" cy="1238250"/>
          </a:xfrm>
        </p:grpSpPr>
        <p:grpSp>
          <p:nvGrpSpPr>
            <p:cNvPr id="77" name="群組 70"/>
            <p:cNvGrpSpPr>
              <a:grpSpLocks/>
            </p:cNvGrpSpPr>
            <p:nvPr userDrawn="1"/>
          </p:nvGrpSpPr>
          <p:grpSpPr bwMode="auto">
            <a:xfrm rot="-5400000">
              <a:off x="275409" y="600274"/>
              <a:ext cx="1238250" cy="1577579"/>
              <a:chOff x="790282" y="1789655"/>
              <a:chExt cx="3625321" cy="5825635"/>
            </a:xfrm>
          </p:grpSpPr>
          <p:sp>
            <p:nvSpPr>
              <p:cNvPr id="78" name="五边形 5"/>
              <p:cNvSpPr/>
              <p:nvPr/>
            </p:nvSpPr>
            <p:spPr>
              <a:xfrm rot="5400000">
                <a:off x="-305227" y="2894460"/>
                <a:ext cx="5825635" cy="3616025"/>
              </a:xfrm>
              <a:custGeom>
                <a:avLst/>
                <a:gdLst>
                  <a:gd name="connsiteX0" fmla="*/ 0 w 5825635"/>
                  <a:gd name="connsiteY0" fmla="*/ 0 h 3609214"/>
                  <a:gd name="connsiteX1" fmla="*/ 3983961 w 5825635"/>
                  <a:gd name="connsiteY1" fmla="*/ 0 h 3609214"/>
                  <a:gd name="connsiteX2" fmla="*/ 5825635 w 5825635"/>
                  <a:gd name="connsiteY2" fmla="*/ 1804607 h 3609214"/>
                  <a:gd name="connsiteX3" fmla="*/ 3983961 w 5825635"/>
                  <a:gd name="connsiteY3" fmla="*/ 3609214 h 3609214"/>
                  <a:gd name="connsiteX4" fmla="*/ 0 w 5825635"/>
                  <a:gd name="connsiteY4" fmla="*/ 3609214 h 3609214"/>
                  <a:gd name="connsiteX5" fmla="*/ 0 w 5825635"/>
                  <a:gd name="connsiteY5" fmla="*/ 0 h 3609214"/>
                  <a:gd name="connsiteX0" fmla="*/ 0 w 5825635"/>
                  <a:gd name="connsiteY0" fmla="*/ 0 h 3609214"/>
                  <a:gd name="connsiteX1" fmla="*/ 3983961 w 5825635"/>
                  <a:gd name="connsiteY1" fmla="*/ 0 h 3609214"/>
                  <a:gd name="connsiteX2" fmla="*/ 5825635 w 5825635"/>
                  <a:gd name="connsiteY2" fmla="*/ 1804607 h 3609214"/>
                  <a:gd name="connsiteX3" fmla="*/ 3983961 w 5825635"/>
                  <a:gd name="connsiteY3" fmla="*/ 3609214 h 3609214"/>
                  <a:gd name="connsiteX4" fmla="*/ 0 w 5825635"/>
                  <a:gd name="connsiteY4" fmla="*/ 3609214 h 3609214"/>
                  <a:gd name="connsiteX5" fmla="*/ 1044 w 5825635"/>
                  <a:gd name="connsiteY5" fmla="*/ 3095330 h 3609214"/>
                  <a:gd name="connsiteX6" fmla="*/ 0 w 5825635"/>
                  <a:gd name="connsiteY6" fmla="*/ 0 h 3609214"/>
                  <a:gd name="connsiteX0" fmla="*/ 0 w 5825635"/>
                  <a:gd name="connsiteY0" fmla="*/ 0 h 3614443"/>
                  <a:gd name="connsiteX1" fmla="*/ 3983961 w 5825635"/>
                  <a:gd name="connsiteY1" fmla="*/ 0 h 3614443"/>
                  <a:gd name="connsiteX2" fmla="*/ 5825635 w 5825635"/>
                  <a:gd name="connsiteY2" fmla="*/ 1804607 h 3614443"/>
                  <a:gd name="connsiteX3" fmla="*/ 3983961 w 5825635"/>
                  <a:gd name="connsiteY3" fmla="*/ 3609214 h 3614443"/>
                  <a:gd name="connsiteX4" fmla="*/ 553494 w 5825635"/>
                  <a:gd name="connsiteY4" fmla="*/ 3614443 h 3614443"/>
                  <a:gd name="connsiteX5" fmla="*/ 0 w 5825635"/>
                  <a:gd name="connsiteY5" fmla="*/ 3609214 h 3614443"/>
                  <a:gd name="connsiteX6" fmla="*/ 1044 w 5825635"/>
                  <a:gd name="connsiteY6" fmla="*/ 3095330 h 3614443"/>
                  <a:gd name="connsiteX7" fmla="*/ 0 w 5825635"/>
                  <a:gd name="connsiteY7" fmla="*/ 0 h 3614443"/>
                  <a:gd name="connsiteX0" fmla="*/ 0 w 5825635"/>
                  <a:gd name="connsiteY0" fmla="*/ 0 h 3614443"/>
                  <a:gd name="connsiteX1" fmla="*/ 3983961 w 5825635"/>
                  <a:gd name="connsiteY1" fmla="*/ 0 h 3614443"/>
                  <a:gd name="connsiteX2" fmla="*/ 5825635 w 5825635"/>
                  <a:gd name="connsiteY2" fmla="*/ 1804607 h 3614443"/>
                  <a:gd name="connsiteX3" fmla="*/ 3983961 w 5825635"/>
                  <a:gd name="connsiteY3" fmla="*/ 3609214 h 3614443"/>
                  <a:gd name="connsiteX4" fmla="*/ 553494 w 5825635"/>
                  <a:gd name="connsiteY4" fmla="*/ 3614443 h 3614443"/>
                  <a:gd name="connsiteX5" fmla="*/ 1044 w 5825635"/>
                  <a:gd name="connsiteY5" fmla="*/ 3095330 h 3614443"/>
                  <a:gd name="connsiteX6" fmla="*/ 0 w 5825635"/>
                  <a:gd name="connsiteY6" fmla="*/ 0 h 361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5635" h="3614443">
                    <a:moveTo>
                      <a:pt x="0" y="0"/>
                    </a:moveTo>
                    <a:lnTo>
                      <a:pt x="3983961" y="0"/>
                    </a:lnTo>
                    <a:lnTo>
                      <a:pt x="5825635" y="1804607"/>
                    </a:lnTo>
                    <a:lnTo>
                      <a:pt x="3983961" y="3609214"/>
                    </a:lnTo>
                    <a:lnTo>
                      <a:pt x="553494" y="3614443"/>
                    </a:lnTo>
                    <a:lnTo>
                      <a:pt x="1044" y="3095330"/>
                    </a:lnTo>
                    <a:lnTo>
                      <a:pt x="0" y="0"/>
                    </a:lnTo>
                    <a:close/>
                  </a:path>
                </a:pathLst>
              </a:custGeom>
              <a:solidFill>
                <a:srgbClr val="3FBFB0"/>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79" name="五边形 30"/>
              <p:cNvSpPr/>
              <p:nvPr/>
            </p:nvSpPr>
            <p:spPr>
              <a:xfrm rot="5400000">
                <a:off x="-139911" y="2961664"/>
                <a:ext cx="5592608" cy="3406871"/>
              </a:xfrm>
              <a:custGeom>
                <a:avLst/>
                <a:gdLst>
                  <a:gd name="connsiteX0" fmla="*/ 0 w 5589340"/>
                  <a:gd name="connsiteY0" fmla="*/ 0 h 3400817"/>
                  <a:gd name="connsiteX1" fmla="*/ 3854005 w 5589340"/>
                  <a:gd name="connsiteY1" fmla="*/ 0 h 3400817"/>
                  <a:gd name="connsiteX2" fmla="*/ 5589340 w 5589340"/>
                  <a:gd name="connsiteY2" fmla="*/ 1700409 h 3400817"/>
                  <a:gd name="connsiteX3" fmla="*/ 3854005 w 5589340"/>
                  <a:gd name="connsiteY3" fmla="*/ 3400817 h 3400817"/>
                  <a:gd name="connsiteX4" fmla="*/ 0 w 5589340"/>
                  <a:gd name="connsiteY4" fmla="*/ 3400817 h 3400817"/>
                  <a:gd name="connsiteX5" fmla="*/ 0 w 5589340"/>
                  <a:gd name="connsiteY5" fmla="*/ 0 h 3400817"/>
                  <a:gd name="connsiteX0" fmla="*/ 4103 w 5593443"/>
                  <a:gd name="connsiteY0" fmla="*/ 0 h 3400817"/>
                  <a:gd name="connsiteX1" fmla="*/ 3858108 w 5593443"/>
                  <a:gd name="connsiteY1" fmla="*/ 0 h 3400817"/>
                  <a:gd name="connsiteX2" fmla="*/ 5593443 w 5593443"/>
                  <a:gd name="connsiteY2" fmla="*/ 1700409 h 3400817"/>
                  <a:gd name="connsiteX3" fmla="*/ 3858108 w 5593443"/>
                  <a:gd name="connsiteY3" fmla="*/ 3400817 h 3400817"/>
                  <a:gd name="connsiteX4" fmla="*/ 4103 w 5593443"/>
                  <a:gd name="connsiteY4" fmla="*/ 3400817 h 3400817"/>
                  <a:gd name="connsiteX5" fmla="*/ 0 w 5593443"/>
                  <a:gd name="connsiteY5" fmla="*/ 3024468 h 3400817"/>
                  <a:gd name="connsiteX6" fmla="*/ 4103 w 5593443"/>
                  <a:gd name="connsiteY6" fmla="*/ 0 h 3400817"/>
                  <a:gd name="connsiteX0" fmla="*/ 4103 w 5593443"/>
                  <a:gd name="connsiteY0" fmla="*/ 0 h 3405467"/>
                  <a:gd name="connsiteX1" fmla="*/ 3858108 w 5593443"/>
                  <a:gd name="connsiteY1" fmla="*/ 0 h 3405467"/>
                  <a:gd name="connsiteX2" fmla="*/ 5593443 w 5593443"/>
                  <a:gd name="connsiteY2" fmla="*/ 1700409 h 3405467"/>
                  <a:gd name="connsiteX3" fmla="*/ 3858108 w 5593443"/>
                  <a:gd name="connsiteY3" fmla="*/ 3400817 h 3405467"/>
                  <a:gd name="connsiteX4" fmla="*/ 438151 w 5593443"/>
                  <a:gd name="connsiteY4" fmla="*/ 3405467 h 3405467"/>
                  <a:gd name="connsiteX5" fmla="*/ 4103 w 5593443"/>
                  <a:gd name="connsiteY5" fmla="*/ 3400817 h 3405467"/>
                  <a:gd name="connsiteX6" fmla="*/ 0 w 5593443"/>
                  <a:gd name="connsiteY6" fmla="*/ 3024468 h 3405467"/>
                  <a:gd name="connsiteX7" fmla="*/ 4103 w 5593443"/>
                  <a:gd name="connsiteY7" fmla="*/ 0 h 3405467"/>
                  <a:gd name="connsiteX0" fmla="*/ 4103 w 5593443"/>
                  <a:gd name="connsiteY0" fmla="*/ 0 h 3405467"/>
                  <a:gd name="connsiteX1" fmla="*/ 3858108 w 5593443"/>
                  <a:gd name="connsiteY1" fmla="*/ 0 h 3405467"/>
                  <a:gd name="connsiteX2" fmla="*/ 5593443 w 5593443"/>
                  <a:gd name="connsiteY2" fmla="*/ 1700409 h 3405467"/>
                  <a:gd name="connsiteX3" fmla="*/ 3858108 w 5593443"/>
                  <a:gd name="connsiteY3" fmla="*/ 3400817 h 3405467"/>
                  <a:gd name="connsiteX4" fmla="*/ 438151 w 5593443"/>
                  <a:gd name="connsiteY4" fmla="*/ 3405467 h 3405467"/>
                  <a:gd name="connsiteX5" fmla="*/ 0 w 5593443"/>
                  <a:gd name="connsiteY5" fmla="*/ 3024468 h 3405467"/>
                  <a:gd name="connsiteX6" fmla="*/ 4103 w 5593443"/>
                  <a:gd name="connsiteY6" fmla="*/ 0 h 340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3443" h="3405467">
                    <a:moveTo>
                      <a:pt x="4103" y="0"/>
                    </a:moveTo>
                    <a:lnTo>
                      <a:pt x="3858108" y="0"/>
                    </a:lnTo>
                    <a:lnTo>
                      <a:pt x="5593443" y="1700409"/>
                    </a:lnTo>
                    <a:lnTo>
                      <a:pt x="3858108" y="3400817"/>
                    </a:lnTo>
                    <a:lnTo>
                      <a:pt x="438151" y="3405467"/>
                    </a:lnTo>
                    <a:lnTo>
                      <a:pt x="0" y="3024468"/>
                    </a:lnTo>
                    <a:cubicBezTo>
                      <a:pt x="1368" y="2016312"/>
                      <a:pt x="2735" y="1008156"/>
                      <a:pt x="4103" y="0"/>
                    </a:cubicBezTo>
                    <a:close/>
                  </a:path>
                </a:pathLst>
              </a:custGeom>
              <a:noFill/>
              <a:ln w="28575">
                <a:solidFill>
                  <a:srgbClr val="2D8B8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80" name="直角三角形 79"/>
              <p:cNvSpPr/>
              <p:nvPr/>
            </p:nvSpPr>
            <p:spPr>
              <a:xfrm rot="16047238">
                <a:off x="791407" y="1757754"/>
                <a:ext cx="527605" cy="529855"/>
              </a:xfrm>
              <a:prstGeom prst="rtTriangle">
                <a:avLst/>
              </a:prstGeom>
              <a:solidFill>
                <a:srgbClr val="9DDF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defRPr/>
                </a:pPr>
                <a:endParaRPr lang="zh-CN" altLang="en-US">
                  <a:solidFill>
                    <a:srgbClr val="FFFFFF"/>
                  </a:solidFill>
                  <a:latin typeface="Georgia" panose="02040502050405020303" pitchFamily="18" charset="0"/>
                  <a:ea typeface="宋体" panose="02010600030101010101" pitchFamily="2" charset="-122"/>
                </a:endParaRPr>
              </a:p>
            </p:txBody>
          </p:sp>
        </p:grpSp>
        <p:sp>
          <p:nvSpPr>
            <p:cNvPr id="93" name="橢圓 92"/>
            <p:cNvSpPr/>
            <p:nvPr userDrawn="1"/>
          </p:nvSpPr>
          <p:spPr>
            <a:xfrm>
              <a:off x="327198" y="873125"/>
              <a:ext cx="900000" cy="900000"/>
            </a:xfrm>
            <a:prstGeom prst="ellipse">
              <a:avLst/>
            </a:prstGeom>
            <a:no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7" name="文字方塊 96"/>
            <p:cNvSpPr txBox="1"/>
            <p:nvPr userDrawn="1"/>
          </p:nvSpPr>
          <p:spPr>
            <a:xfrm>
              <a:off x="435322" y="969182"/>
              <a:ext cx="523220" cy="707886"/>
            </a:xfrm>
            <a:prstGeom prst="rect">
              <a:avLst/>
            </a:prstGeom>
            <a:noFill/>
          </p:spPr>
          <p:txBody>
            <a:bodyPr wrap="none">
              <a:spAutoFit/>
            </a:bodyPr>
            <a:lstStyle/>
            <a:p>
              <a:pPr>
                <a:defRPr/>
              </a:pPr>
              <a:r>
                <a:rPr lang="zh-TW" altLang="en-US" sz="4000" b="1" dirty="0">
                  <a:solidFill>
                    <a:prstClr val="white"/>
                  </a:solidFill>
                  <a:latin typeface="微軟正黑體" panose="020B0604030504040204" pitchFamily="34" charset="-120"/>
                  <a:ea typeface="微軟正黑體" panose="020B0604030504040204" pitchFamily="34" charset="-120"/>
                </a:rPr>
                <a:t>評</a:t>
              </a:r>
            </a:p>
          </p:txBody>
        </p:sp>
      </p:grpSp>
      <p:sp>
        <p:nvSpPr>
          <p:cNvPr id="102" name="圓角矩形 101"/>
          <p:cNvSpPr/>
          <p:nvPr/>
        </p:nvSpPr>
        <p:spPr bwMode="auto">
          <a:xfrm rot="3545250">
            <a:off x="1793790" y="5882078"/>
            <a:ext cx="146293" cy="1283748"/>
          </a:xfrm>
          <a:prstGeom prst="roundRect">
            <a:avLst/>
          </a:prstGeom>
          <a:solidFill>
            <a:schemeClr val="accent1"/>
          </a:solidFill>
          <a:ln w="1079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04" name="橢圓 103"/>
          <p:cNvSpPr/>
          <p:nvPr/>
        </p:nvSpPr>
        <p:spPr bwMode="auto">
          <a:xfrm rot="3545250">
            <a:off x="2967739" y="5838236"/>
            <a:ext cx="176213" cy="2486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nvGrpSpPr>
          <p:cNvPr id="108" name="群組 107"/>
          <p:cNvGrpSpPr/>
          <p:nvPr userDrawn="1"/>
        </p:nvGrpSpPr>
        <p:grpSpPr>
          <a:xfrm>
            <a:off x="144453" y="2173950"/>
            <a:ext cx="2103439" cy="1238250"/>
            <a:chOff x="105744" y="769939"/>
            <a:chExt cx="1577579" cy="1238250"/>
          </a:xfrm>
        </p:grpSpPr>
        <p:grpSp>
          <p:nvGrpSpPr>
            <p:cNvPr id="109" name="群組 70"/>
            <p:cNvGrpSpPr>
              <a:grpSpLocks/>
            </p:cNvGrpSpPr>
            <p:nvPr userDrawn="1"/>
          </p:nvGrpSpPr>
          <p:grpSpPr bwMode="auto">
            <a:xfrm rot="-5400000">
              <a:off x="275409" y="600274"/>
              <a:ext cx="1238250" cy="1577579"/>
              <a:chOff x="790282" y="1789655"/>
              <a:chExt cx="3625321" cy="5825635"/>
            </a:xfrm>
          </p:grpSpPr>
          <p:sp>
            <p:nvSpPr>
              <p:cNvPr id="112" name="五边形 5"/>
              <p:cNvSpPr/>
              <p:nvPr/>
            </p:nvSpPr>
            <p:spPr>
              <a:xfrm rot="5400000">
                <a:off x="-305227" y="2894460"/>
                <a:ext cx="5825635" cy="3616025"/>
              </a:xfrm>
              <a:custGeom>
                <a:avLst/>
                <a:gdLst>
                  <a:gd name="connsiteX0" fmla="*/ 0 w 5825635"/>
                  <a:gd name="connsiteY0" fmla="*/ 0 h 3609214"/>
                  <a:gd name="connsiteX1" fmla="*/ 3983961 w 5825635"/>
                  <a:gd name="connsiteY1" fmla="*/ 0 h 3609214"/>
                  <a:gd name="connsiteX2" fmla="*/ 5825635 w 5825635"/>
                  <a:gd name="connsiteY2" fmla="*/ 1804607 h 3609214"/>
                  <a:gd name="connsiteX3" fmla="*/ 3983961 w 5825635"/>
                  <a:gd name="connsiteY3" fmla="*/ 3609214 h 3609214"/>
                  <a:gd name="connsiteX4" fmla="*/ 0 w 5825635"/>
                  <a:gd name="connsiteY4" fmla="*/ 3609214 h 3609214"/>
                  <a:gd name="connsiteX5" fmla="*/ 0 w 5825635"/>
                  <a:gd name="connsiteY5" fmla="*/ 0 h 3609214"/>
                  <a:gd name="connsiteX0" fmla="*/ 0 w 5825635"/>
                  <a:gd name="connsiteY0" fmla="*/ 0 h 3609214"/>
                  <a:gd name="connsiteX1" fmla="*/ 3983961 w 5825635"/>
                  <a:gd name="connsiteY1" fmla="*/ 0 h 3609214"/>
                  <a:gd name="connsiteX2" fmla="*/ 5825635 w 5825635"/>
                  <a:gd name="connsiteY2" fmla="*/ 1804607 h 3609214"/>
                  <a:gd name="connsiteX3" fmla="*/ 3983961 w 5825635"/>
                  <a:gd name="connsiteY3" fmla="*/ 3609214 h 3609214"/>
                  <a:gd name="connsiteX4" fmla="*/ 0 w 5825635"/>
                  <a:gd name="connsiteY4" fmla="*/ 3609214 h 3609214"/>
                  <a:gd name="connsiteX5" fmla="*/ 1044 w 5825635"/>
                  <a:gd name="connsiteY5" fmla="*/ 3095330 h 3609214"/>
                  <a:gd name="connsiteX6" fmla="*/ 0 w 5825635"/>
                  <a:gd name="connsiteY6" fmla="*/ 0 h 3609214"/>
                  <a:gd name="connsiteX0" fmla="*/ 0 w 5825635"/>
                  <a:gd name="connsiteY0" fmla="*/ 0 h 3614443"/>
                  <a:gd name="connsiteX1" fmla="*/ 3983961 w 5825635"/>
                  <a:gd name="connsiteY1" fmla="*/ 0 h 3614443"/>
                  <a:gd name="connsiteX2" fmla="*/ 5825635 w 5825635"/>
                  <a:gd name="connsiteY2" fmla="*/ 1804607 h 3614443"/>
                  <a:gd name="connsiteX3" fmla="*/ 3983961 w 5825635"/>
                  <a:gd name="connsiteY3" fmla="*/ 3609214 h 3614443"/>
                  <a:gd name="connsiteX4" fmla="*/ 553494 w 5825635"/>
                  <a:gd name="connsiteY4" fmla="*/ 3614443 h 3614443"/>
                  <a:gd name="connsiteX5" fmla="*/ 0 w 5825635"/>
                  <a:gd name="connsiteY5" fmla="*/ 3609214 h 3614443"/>
                  <a:gd name="connsiteX6" fmla="*/ 1044 w 5825635"/>
                  <a:gd name="connsiteY6" fmla="*/ 3095330 h 3614443"/>
                  <a:gd name="connsiteX7" fmla="*/ 0 w 5825635"/>
                  <a:gd name="connsiteY7" fmla="*/ 0 h 3614443"/>
                  <a:gd name="connsiteX0" fmla="*/ 0 w 5825635"/>
                  <a:gd name="connsiteY0" fmla="*/ 0 h 3614443"/>
                  <a:gd name="connsiteX1" fmla="*/ 3983961 w 5825635"/>
                  <a:gd name="connsiteY1" fmla="*/ 0 h 3614443"/>
                  <a:gd name="connsiteX2" fmla="*/ 5825635 w 5825635"/>
                  <a:gd name="connsiteY2" fmla="*/ 1804607 h 3614443"/>
                  <a:gd name="connsiteX3" fmla="*/ 3983961 w 5825635"/>
                  <a:gd name="connsiteY3" fmla="*/ 3609214 h 3614443"/>
                  <a:gd name="connsiteX4" fmla="*/ 553494 w 5825635"/>
                  <a:gd name="connsiteY4" fmla="*/ 3614443 h 3614443"/>
                  <a:gd name="connsiteX5" fmla="*/ 1044 w 5825635"/>
                  <a:gd name="connsiteY5" fmla="*/ 3095330 h 3614443"/>
                  <a:gd name="connsiteX6" fmla="*/ 0 w 5825635"/>
                  <a:gd name="connsiteY6" fmla="*/ 0 h 361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5635" h="3614443">
                    <a:moveTo>
                      <a:pt x="0" y="0"/>
                    </a:moveTo>
                    <a:lnTo>
                      <a:pt x="3983961" y="0"/>
                    </a:lnTo>
                    <a:lnTo>
                      <a:pt x="5825635" y="1804607"/>
                    </a:lnTo>
                    <a:lnTo>
                      <a:pt x="3983961" y="3609214"/>
                    </a:lnTo>
                    <a:lnTo>
                      <a:pt x="553494" y="3614443"/>
                    </a:lnTo>
                    <a:lnTo>
                      <a:pt x="1044" y="3095330"/>
                    </a:lnTo>
                    <a:lnTo>
                      <a:pt x="0" y="0"/>
                    </a:lnTo>
                    <a:close/>
                  </a:path>
                </a:pathLst>
              </a:custGeom>
              <a:solidFill>
                <a:srgbClr val="3FBFB0"/>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13" name="五边形 30"/>
              <p:cNvSpPr/>
              <p:nvPr/>
            </p:nvSpPr>
            <p:spPr>
              <a:xfrm rot="5400000">
                <a:off x="-139911" y="2961664"/>
                <a:ext cx="5592608" cy="3406871"/>
              </a:xfrm>
              <a:custGeom>
                <a:avLst/>
                <a:gdLst>
                  <a:gd name="connsiteX0" fmla="*/ 0 w 5589340"/>
                  <a:gd name="connsiteY0" fmla="*/ 0 h 3400817"/>
                  <a:gd name="connsiteX1" fmla="*/ 3854005 w 5589340"/>
                  <a:gd name="connsiteY1" fmla="*/ 0 h 3400817"/>
                  <a:gd name="connsiteX2" fmla="*/ 5589340 w 5589340"/>
                  <a:gd name="connsiteY2" fmla="*/ 1700409 h 3400817"/>
                  <a:gd name="connsiteX3" fmla="*/ 3854005 w 5589340"/>
                  <a:gd name="connsiteY3" fmla="*/ 3400817 h 3400817"/>
                  <a:gd name="connsiteX4" fmla="*/ 0 w 5589340"/>
                  <a:gd name="connsiteY4" fmla="*/ 3400817 h 3400817"/>
                  <a:gd name="connsiteX5" fmla="*/ 0 w 5589340"/>
                  <a:gd name="connsiteY5" fmla="*/ 0 h 3400817"/>
                  <a:gd name="connsiteX0" fmla="*/ 4103 w 5593443"/>
                  <a:gd name="connsiteY0" fmla="*/ 0 h 3400817"/>
                  <a:gd name="connsiteX1" fmla="*/ 3858108 w 5593443"/>
                  <a:gd name="connsiteY1" fmla="*/ 0 h 3400817"/>
                  <a:gd name="connsiteX2" fmla="*/ 5593443 w 5593443"/>
                  <a:gd name="connsiteY2" fmla="*/ 1700409 h 3400817"/>
                  <a:gd name="connsiteX3" fmla="*/ 3858108 w 5593443"/>
                  <a:gd name="connsiteY3" fmla="*/ 3400817 h 3400817"/>
                  <a:gd name="connsiteX4" fmla="*/ 4103 w 5593443"/>
                  <a:gd name="connsiteY4" fmla="*/ 3400817 h 3400817"/>
                  <a:gd name="connsiteX5" fmla="*/ 0 w 5593443"/>
                  <a:gd name="connsiteY5" fmla="*/ 3024468 h 3400817"/>
                  <a:gd name="connsiteX6" fmla="*/ 4103 w 5593443"/>
                  <a:gd name="connsiteY6" fmla="*/ 0 h 3400817"/>
                  <a:gd name="connsiteX0" fmla="*/ 4103 w 5593443"/>
                  <a:gd name="connsiteY0" fmla="*/ 0 h 3405467"/>
                  <a:gd name="connsiteX1" fmla="*/ 3858108 w 5593443"/>
                  <a:gd name="connsiteY1" fmla="*/ 0 h 3405467"/>
                  <a:gd name="connsiteX2" fmla="*/ 5593443 w 5593443"/>
                  <a:gd name="connsiteY2" fmla="*/ 1700409 h 3405467"/>
                  <a:gd name="connsiteX3" fmla="*/ 3858108 w 5593443"/>
                  <a:gd name="connsiteY3" fmla="*/ 3400817 h 3405467"/>
                  <a:gd name="connsiteX4" fmla="*/ 438151 w 5593443"/>
                  <a:gd name="connsiteY4" fmla="*/ 3405467 h 3405467"/>
                  <a:gd name="connsiteX5" fmla="*/ 4103 w 5593443"/>
                  <a:gd name="connsiteY5" fmla="*/ 3400817 h 3405467"/>
                  <a:gd name="connsiteX6" fmla="*/ 0 w 5593443"/>
                  <a:gd name="connsiteY6" fmla="*/ 3024468 h 3405467"/>
                  <a:gd name="connsiteX7" fmla="*/ 4103 w 5593443"/>
                  <a:gd name="connsiteY7" fmla="*/ 0 h 3405467"/>
                  <a:gd name="connsiteX0" fmla="*/ 4103 w 5593443"/>
                  <a:gd name="connsiteY0" fmla="*/ 0 h 3405467"/>
                  <a:gd name="connsiteX1" fmla="*/ 3858108 w 5593443"/>
                  <a:gd name="connsiteY1" fmla="*/ 0 h 3405467"/>
                  <a:gd name="connsiteX2" fmla="*/ 5593443 w 5593443"/>
                  <a:gd name="connsiteY2" fmla="*/ 1700409 h 3405467"/>
                  <a:gd name="connsiteX3" fmla="*/ 3858108 w 5593443"/>
                  <a:gd name="connsiteY3" fmla="*/ 3400817 h 3405467"/>
                  <a:gd name="connsiteX4" fmla="*/ 438151 w 5593443"/>
                  <a:gd name="connsiteY4" fmla="*/ 3405467 h 3405467"/>
                  <a:gd name="connsiteX5" fmla="*/ 0 w 5593443"/>
                  <a:gd name="connsiteY5" fmla="*/ 3024468 h 3405467"/>
                  <a:gd name="connsiteX6" fmla="*/ 4103 w 5593443"/>
                  <a:gd name="connsiteY6" fmla="*/ 0 h 340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3443" h="3405467">
                    <a:moveTo>
                      <a:pt x="4103" y="0"/>
                    </a:moveTo>
                    <a:lnTo>
                      <a:pt x="3858108" y="0"/>
                    </a:lnTo>
                    <a:lnTo>
                      <a:pt x="5593443" y="1700409"/>
                    </a:lnTo>
                    <a:lnTo>
                      <a:pt x="3858108" y="3400817"/>
                    </a:lnTo>
                    <a:lnTo>
                      <a:pt x="438151" y="3405467"/>
                    </a:lnTo>
                    <a:lnTo>
                      <a:pt x="0" y="3024468"/>
                    </a:lnTo>
                    <a:cubicBezTo>
                      <a:pt x="1368" y="2016312"/>
                      <a:pt x="2735" y="1008156"/>
                      <a:pt x="4103" y="0"/>
                    </a:cubicBezTo>
                    <a:close/>
                  </a:path>
                </a:pathLst>
              </a:custGeom>
              <a:noFill/>
              <a:ln w="28575">
                <a:solidFill>
                  <a:srgbClr val="2D8B8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14" name="直角三角形 113"/>
              <p:cNvSpPr/>
              <p:nvPr/>
            </p:nvSpPr>
            <p:spPr>
              <a:xfrm rot="16047238">
                <a:off x="791407" y="1757754"/>
                <a:ext cx="527605" cy="529855"/>
              </a:xfrm>
              <a:prstGeom prst="rtTriangle">
                <a:avLst/>
              </a:prstGeom>
              <a:solidFill>
                <a:srgbClr val="9DDF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defRPr/>
                </a:pPr>
                <a:endParaRPr lang="zh-CN" altLang="en-US">
                  <a:solidFill>
                    <a:srgbClr val="FFFFFF"/>
                  </a:solidFill>
                  <a:latin typeface="Georgia" panose="02040502050405020303" pitchFamily="18" charset="0"/>
                  <a:ea typeface="宋体" panose="02010600030101010101" pitchFamily="2" charset="-122"/>
                </a:endParaRPr>
              </a:p>
            </p:txBody>
          </p:sp>
        </p:grpSp>
        <p:sp>
          <p:nvSpPr>
            <p:cNvPr id="110" name="橢圓 109"/>
            <p:cNvSpPr/>
            <p:nvPr userDrawn="1"/>
          </p:nvSpPr>
          <p:spPr>
            <a:xfrm>
              <a:off x="327198" y="873125"/>
              <a:ext cx="900000" cy="900000"/>
            </a:xfrm>
            <a:prstGeom prst="ellipse">
              <a:avLst/>
            </a:prstGeom>
            <a:no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11" name="文字方塊 110"/>
            <p:cNvSpPr txBox="1"/>
            <p:nvPr userDrawn="1"/>
          </p:nvSpPr>
          <p:spPr>
            <a:xfrm>
              <a:off x="435322" y="969182"/>
              <a:ext cx="523220" cy="707886"/>
            </a:xfrm>
            <a:prstGeom prst="rect">
              <a:avLst/>
            </a:prstGeom>
            <a:noFill/>
          </p:spPr>
          <p:txBody>
            <a:bodyPr wrap="none">
              <a:spAutoFit/>
            </a:bodyPr>
            <a:lstStyle/>
            <a:p>
              <a:pPr>
                <a:defRPr/>
              </a:pPr>
              <a:r>
                <a:rPr lang="zh-TW" altLang="en-US" sz="4000" b="1" dirty="0">
                  <a:solidFill>
                    <a:prstClr val="white"/>
                  </a:solidFill>
                  <a:latin typeface="微軟正黑體" panose="020B0604030504040204" pitchFamily="34" charset="-120"/>
                  <a:ea typeface="微軟正黑體" panose="020B0604030504040204" pitchFamily="34" charset="-120"/>
                </a:rPr>
                <a:t>等</a:t>
              </a:r>
            </a:p>
          </p:txBody>
        </p:sp>
      </p:grpSp>
      <p:grpSp>
        <p:nvGrpSpPr>
          <p:cNvPr id="115" name="群組 114"/>
          <p:cNvGrpSpPr/>
          <p:nvPr userDrawn="1"/>
        </p:nvGrpSpPr>
        <p:grpSpPr>
          <a:xfrm>
            <a:off x="144453" y="3577961"/>
            <a:ext cx="2103439" cy="1238250"/>
            <a:chOff x="105744" y="769939"/>
            <a:chExt cx="1577579" cy="1238250"/>
          </a:xfrm>
        </p:grpSpPr>
        <p:grpSp>
          <p:nvGrpSpPr>
            <p:cNvPr id="116" name="群組 70"/>
            <p:cNvGrpSpPr>
              <a:grpSpLocks/>
            </p:cNvGrpSpPr>
            <p:nvPr userDrawn="1"/>
          </p:nvGrpSpPr>
          <p:grpSpPr bwMode="auto">
            <a:xfrm rot="-5400000">
              <a:off x="275409" y="600274"/>
              <a:ext cx="1238250" cy="1577579"/>
              <a:chOff x="790282" y="1789655"/>
              <a:chExt cx="3625321" cy="5825635"/>
            </a:xfrm>
          </p:grpSpPr>
          <p:sp>
            <p:nvSpPr>
              <p:cNvPr id="119" name="五边形 5"/>
              <p:cNvSpPr/>
              <p:nvPr/>
            </p:nvSpPr>
            <p:spPr>
              <a:xfrm rot="5400000">
                <a:off x="-305227" y="2894460"/>
                <a:ext cx="5825635" cy="3616025"/>
              </a:xfrm>
              <a:custGeom>
                <a:avLst/>
                <a:gdLst>
                  <a:gd name="connsiteX0" fmla="*/ 0 w 5825635"/>
                  <a:gd name="connsiteY0" fmla="*/ 0 h 3609214"/>
                  <a:gd name="connsiteX1" fmla="*/ 3983961 w 5825635"/>
                  <a:gd name="connsiteY1" fmla="*/ 0 h 3609214"/>
                  <a:gd name="connsiteX2" fmla="*/ 5825635 w 5825635"/>
                  <a:gd name="connsiteY2" fmla="*/ 1804607 h 3609214"/>
                  <a:gd name="connsiteX3" fmla="*/ 3983961 w 5825635"/>
                  <a:gd name="connsiteY3" fmla="*/ 3609214 h 3609214"/>
                  <a:gd name="connsiteX4" fmla="*/ 0 w 5825635"/>
                  <a:gd name="connsiteY4" fmla="*/ 3609214 h 3609214"/>
                  <a:gd name="connsiteX5" fmla="*/ 0 w 5825635"/>
                  <a:gd name="connsiteY5" fmla="*/ 0 h 3609214"/>
                  <a:gd name="connsiteX0" fmla="*/ 0 w 5825635"/>
                  <a:gd name="connsiteY0" fmla="*/ 0 h 3609214"/>
                  <a:gd name="connsiteX1" fmla="*/ 3983961 w 5825635"/>
                  <a:gd name="connsiteY1" fmla="*/ 0 h 3609214"/>
                  <a:gd name="connsiteX2" fmla="*/ 5825635 w 5825635"/>
                  <a:gd name="connsiteY2" fmla="*/ 1804607 h 3609214"/>
                  <a:gd name="connsiteX3" fmla="*/ 3983961 w 5825635"/>
                  <a:gd name="connsiteY3" fmla="*/ 3609214 h 3609214"/>
                  <a:gd name="connsiteX4" fmla="*/ 0 w 5825635"/>
                  <a:gd name="connsiteY4" fmla="*/ 3609214 h 3609214"/>
                  <a:gd name="connsiteX5" fmla="*/ 1044 w 5825635"/>
                  <a:gd name="connsiteY5" fmla="*/ 3095330 h 3609214"/>
                  <a:gd name="connsiteX6" fmla="*/ 0 w 5825635"/>
                  <a:gd name="connsiteY6" fmla="*/ 0 h 3609214"/>
                  <a:gd name="connsiteX0" fmla="*/ 0 w 5825635"/>
                  <a:gd name="connsiteY0" fmla="*/ 0 h 3614443"/>
                  <a:gd name="connsiteX1" fmla="*/ 3983961 w 5825635"/>
                  <a:gd name="connsiteY1" fmla="*/ 0 h 3614443"/>
                  <a:gd name="connsiteX2" fmla="*/ 5825635 w 5825635"/>
                  <a:gd name="connsiteY2" fmla="*/ 1804607 h 3614443"/>
                  <a:gd name="connsiteX3" fmla="*/ 3983961 w 5825635"/>
                  <a:gd name="connsiteY3" fmla="*/ 3609214 h 3614443"/>
                  <a:gd name="connsiteX4" fmla="*/ 553494 w 5825635"/>
                  <a:gd name="connsiteY4" fmla="*/ 3614443 h 3614443"/>
                  <a:gd name="connsiteX5" fmla="*/ 0 w 5825635"/>
                  <a:gd name="connsiteY5" fmla="*/ 3609214 h 3614443"/>
                  <a:gd name="connsiteX6" fmla="*/ 1044 w 5825635"/>
                  <a:gd name="connsiteY6" fmla="*/ 3095330 h 3614443"/>
                  <a:gd name="connsiteX7" fmla="*/ 0 w 5825635"/>
                  <a:gd name="connsiteY7" fmla="*/ 0 h 3614443"/>
                  <a:gd name="connsiteX0" fmla="*/ 0 w 5825635"/>
                  <a:gd name="connsiteY0" fmla="*/ 0 h 3614443"/>
                  <a:gd name="connsiteX1" fmla="*/ 3983961 w 5825635"/>
                  <a:gd name="connsiteY1" fmla="*/ 0 h 3614443"/>
                  <a:gd name="connsiteX2" fmla="*/ 5825635 w 5825635"/>
                  <a:gd name="connsiteY2" fmla="*/ 1804607 h 3614443"/>
                  <a:gd name="connsiteX3" fmla="*/ 3983961 w 5825635"/>
                  <a:gd name="connsiteY3" fmla="*/ 3609214 h 3614443"/>
                  <a:gd name="connsiteX4" fmla="*/ 553494 w 5825635"/>
                  <a:gd name="connsiteY4" fmla="*/ 3614443 h 3614443"/>
                  <a:gd name="connsiteX5" fmla="*/ 1044 w 5825635"/>
                  <a:gd name="connsiteY5" fmla="*/ 3095330 h 3614443"/>
                  <a:gd name="connsiteX6" fmla="*/ 0 w 5825635"/>
                  <a:gd name="connsiteY6" fmla="*/ 0 h 361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5635" h="3614443">
                    <a:moveTo>
                      <a:pt x="0" y="0"/>
                    </a:moveTo>
                    <a:lnTo>
                      <a:pt x="3983961" y="0"/>
                    </a:lnTo>
                    <a:lnTo>
                      <a:pt x="5825635" y="1804607"/>
                    </a:lnTo>
                    <a:lnTo>
                      <a:pt x="3983961" y="3609214"/>
                    </a:lnTo>
                    <a:lnTo>
                      <a:pt x="553494" y="3614443"/>
                    </a:lnTo>
                    <a:lnTo>
                      <a:pt x="1044" y="3095330"/>
                    </a:lnTo>
                    <a:lnTo>
                      <a:pt x="0" y="0"/>
                    </a:lnTo>
                    <a:close/>
                  </a:path>
                </a:pathLst>
              </a:custGeom>
              <a:solidFill>
                <a:srgbClr val="3FBFB0"/>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0" name="五边形 30"/>
              <p:cNvSpPr/>
              <p:nvPr/>
            </p:nvSpPr>
            <p:spPr>
              <a:xfrm rot="5400000">
                <a:off x="-139911" y="2961664"/>
                <a:ext cx="5592608" cy="3406871"/>
              </a:xfrm>
              <a:custGeom>
                <a:avLst/>
                <a:gdLst>
                  <a:gd name="connsiteX0" fmla="*/ 0 w 5589340"/>
                  <a:gd name="connsiteY0" fmla="*/ 0 h 3400817"/>
                  <a:gd name="connsiteX1" fmla="*/ 3854005 w 5589340"/>
                  <a:gd name="connsiteY1" fmla="*/ 0 h 3400817"/>
                  <a:gd name="connsiteX2" fmla="*/ 5589340 w 5589340"/>
                  <a:gd name="connsiteY2" fmla="*/ 1700409 h 3400817"/>
                  <a:gd name="connsiteX3" fmla="*/ 3854005 w 5589340"/>
                  <a:gd name="connsiteY3" fmla="*/ 3400817 h 3400817"/>
                  <a:gd name="connsiteX4" fmla="*/ 0 w 5589340"/>
                  <a:gd name="connsiteY4" fmla="*/ 3400817 h 3400817"/>
                  <a:gd name="connsiteX5" fmla="*/ 0 w 5589340"/>
                  <a:gd name="connsiteY5" fmla="*/ 0 h 3400817"/>
                  <a:gd name="connsiteX0" fmla="*/ 4103 w 5593443"/>
                  <a:gd name="connsiteY0" fmla="*/ 0 h 3400817"/>
                  <a:gd name="connsiteX1" fmla="*/ 3858108 w 5593443"/>
                  <a:gd name="connsiteY1" fmla="*/ 0 h 3400817"/>
                  <a:gd name="connsiteX2" fmla="*/ 5593443 w 5593443"/>
                  <a:gd name="connsiteY2" fmla="*/ 1700409 h 3400817"/>
                  <a:gd name="connsiteX3" fmla="*/ 3858108 w 5593443"/>
                  <a:gd name="connsiteY3" fmla="*/ 3400817 h 3400817"/>
                  <a:gd name="connsiteX4" fmla="*/ 4103 w 5593443"/>
                  <a:gd name="connsiteY4" fmla="*/ 3400817 h 3400817"/>
                  <a:gd name="connsiteX5" fmla="*/ 0 w 5593443"/>
                  <a:gd name="connsiteY5" fmla="*/ 3024468 h 3400817"/>
                  <a:gd name="connsiteX6" fmla="*/ 4103 w 5593443"/>
                  <a:gd name="connsiteY6" fmla="*/ 0 h 3400817"/>
                  <a:gd name="connsiteX0" fmla="*/ 4103 w 5593443"/>
                  <a:gd name="connsiteY0" fmla="*/ 0 h 3405467"/>
                  <a:gd name="connsiteX1" fmla="*/ 3858108 w 5593443"/>
                  <a:gd name="connsiteY1" fmla="*/ 0 h 3405467"/>
                  <a:gd name="connsiteX2" fmla="*/ 5593443 w 5593443"/>
                  <a:gd name="connsiteY2" fmla="*/ 1700409 h 3405467"/>
                  <a:gd name="connsiteX3" fmla="*/ 3858108 w 5593443"/>
                  <a:gd name="connsiteY3" fmla="*/ 3400817 h 3405467"/>
                  <a:gd name="connsiteX4" fmla="*/ 438151 w 5593443"/>
                  <a:gd name="connsiteY4" fmla="*/ 3405467 h 3405467"/>
                  <a:gd name="connsiteX5" fmla="*/ 4103 w 5593443"/>
                  <a:gd name="connsiteY5" fmla="*/ 3400817 h 3405467"/>
                  <a:gd name="connsiteX6" fmla="*/ 0 w 5593443"/>
                  <a:gd name="connsiteY6" fmla="*/ 3024468 h 3405467"/>
                  <a:gd name="connsiteX7" fmla="*/ 4103 w 5593443"/>
                  <a:gd name="connsiteY7" fmla="*/ 0 h 3405467"/>
                  <a:gd name="connsiteX0" fmla="*/ 4103 w 5593443"/>
                  <a:gd name="connsiteY0" fmla="*/ 0 h 3405467"/>
                  <a:gd name="connsiteX1" fmla="*/ 3858108 w 5593443"/>
                  <a:gd name="connsiteY1" fmla="*/ 0 h 3405467"/>
                  <a:gd name="connsiteX2" fmla="*/ 5593443 w 5593443"/>
                  <a:gd name="connsiteY2" fmla="*/ 1700409 h 3405467"/>
                  <a:gd name="connsiteX3" fmla="*/ 3858108 w 5593443"/>
                  <a:gd name="connsiteY3" fmla="*/ 3400817 h 3405467"/>
                  <a:gd name="connsiteX4" fmla="*/ 438151 w 5593443"/>
                  <a:gd name="connsiteY4" fmla="*/ 3405467 h 3405467"/>
                  <a:gd name="connsiteX5" fmla="*/ 0 w 5593443"/>
                  <a:gd name="connsiteY5" fmla="*/ 3024468 h 3405467"/>
                  <a:gd name="connsiteX6" fmla="*/ 4103 w 5593443"/>
                  <a:gd name="connsiteY6" fmla="*/ 0 h 340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3443" h="3405467">
                    <a:moveTo>
                      <a:pt x="4103" y="0"/>
                    </a:moveTo>
                    <a:lnTo>
                      <a:pt x="3858108" y="0"/>
                    </a:lnTo>
                    <a:lnTo>
                      <a:pt x="5593443" y="1700409"/>
                    </a:lnTo>
                    <a:lnTo>
                      <a:pt x="3858108" y="3400817"/>
                    </a:lnTo>
                    <a:lnTo>
                      <a:pt x="438151" y="3405467"/>
                    </a:lnTo>
                    <a:lnTo>
                      <a:pt x="0" y="3024468"/>
                    </a:lnTo>
                    <a:cubicBezTo>
                      <a:pt x="1368" y="2016312"/>
                      <a:pt x="2735" y="1008156"/>
                      <a:pt x="4103" y="0"/>
                    </a:cubicBezTo>
                    <a:close/>
                  </a:path>
                </a:pathLst>
              </a:custGeom>
              <a:noFill/>
              <a:ln w="28575">
                <a:solidFill>
                  <a:srgbClr val="2D8B8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1" name="直角三角形 120"/>
              <p:cNvSpPr/>
              <p:nvPr/>
            </p:nvSpPr>
            <p:spPr>
              <a:xfrm rot="16047238">
                <a:off x="791407" y="1757754"/>
                <a:ext cx="527605" cy="529855"/>
              </a:xfrm>
              <a:prstGeom prst="rtTriangle">
                <a:avLst/>
              </a:prstGeom>
              <a:solidFill>
                <a:srgbClr val="9DDF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defRPr/>
                </a:pPr>
                <a:endParaRPr lang="zh-CN" altLang="en-US">
                  <a:solidFill>
                    <a:srgbClr val="FFFFFF"/>
                  </a:solidFill>
                  <a:latin typeface="Georgia" panose="02040502050405020303" pitchFamily="18" charset="0"/>
                  <a:ea typeface="宋体" panose="02010600030101010101" pitchFamily="2" charset="-122"/>
                </a:endParaRPr>
              </a:p>
            </p:txBody>
          </p:sp>
        </p:grpSp>
        <p:sp>
          <p:nvSpPr>
            <p:cNvPr id="117" name="橢圓 116"/>
            <p:cNvSpPr/>
            <p:nvPr userDrawn="1"/>
          </p:nvSpPr>
          <p:spPr>
            <a:xfrm>
              <a:off x="327198" y="873125"/>
              <a:ext cx="900000" cy="900000"/>
            </a:xfrm>
            <a:prstGeom prst="ellipse">
              <a:avLst/>
            </a:prstGeom>
            <a:no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18" name="文字方塊 117"/>
            <p:cNvSpPr txBox="1"/>
            <p:nvPr userDrawn="1"/>
          </p:nvSpPr>
          <p:spPr>
            <a:xfrm>
              <a:off x="435322" y="969182"/>
              <a:ext cx="523220" cy="707886"/>
            </a:xfrm>
            <a:prstGeom prst="rect">
              <a:avLst/>
            </a:prstGeom>
            <a:noFill/>
          </p:spPr>
          <p:txBody>
            <a:bodyPr wrap="none">
              <a:spAutoFit/>
            </a:bodyPr>
            <a:lstStyle/>
            <a:p>
              <a:pPr>
                <a:defRPr/>
              </a:pPr>
              <a:r>
                <a:rPr lang="zh-TW" altLang="en-US" sz="4000" b="1" dirty="0">
                  <a:solidFill>
                    <a:prstClr val="white"/>
                  </a:solidFill>
                  <a:latin typeface="微軟正黑體" panose="020B0604030504040204" pitchFamily="34" charset="-120"/>
                  <a:ea typeface="微軟正黑體" panose="020B0604030504040204" pitchFamily="34" charset="-120"/>
                </a:rPr>
                <a:t>地</a:t>
              </a:r>
            </a:p>
          </p:txBody>
        </p:sp>
      </p:grpSp>
      <p:grpSp>
        <p:nvGrpSpPr>
          <p:cNvPr id="122" name="群組 121"/>
          <p:cNvGrpSpPr/>
          <p:nvPr userDrawn="1"/>
        </p:nvGrpSpPr>
        <p:grpSpPr>
          <a:xfrm>
            <a:off x="144453" y="4981972"/>
            <a:ext cx="2103439" cy="1238250"/>
            <a:chOff x="105744" y="769939"/>
            <a:chExt cx="1577579" cy="1238250"/>
          </a:xfrm>
        </p:grpSpPr>
        <p:grpSp>
          <p:nvGrpSpPr>
            <p:cNvPr id="123" name="群組 70"/>
            <p:cNvGrpSpPr>
              <a:grpSpLocks/>
            </p:cNvGrpSpPr>
            <p:nvPr userDrawn="1"/>
          </p:nvGrpSpPr>
          <p:grpSpPr bwMode="auto">
            <a:xfrm rot="-5400000">
              <a:off x="275409" y="600274"/>
              <a:ext cx="1238250" cy="1577579"/>
              <a:chOff x="790282" y="1789655"/>
              <a:chExt cx="3625321" cy="5825635"/>
            </a:xfrm>
          </p:grpSpPr>
          <p:sp>
            <p:nvSpPr>
              <p:cNvPr id="126" name="五边形 5"/>
              <p:cNvSpPr/>
              <p:nvPr/>
            </p:nvSpPr>
            <p:spPr>
              <a:xfrm rot="5400000">
                <a:off x="-305227" y="2894460"/>
                <a:ext cx="5825635" cy="3616025"/>
              </a:xfrm>
              <a:custGeom>
                <a:avLst/>
                <a:gdLst>
                  <a:gd name="connsiteX0" fmla="*/ 0 w 5825635"/>
                  <a:gd name="connsiteY0" fmla="*/ 0 h 3609214"/>
                  <a:gd name="connsiteX1" fmla="*/ 3983961 w 5825635"/>
                  <a:gd name="connsiteY1" fmla="*/ 0 h 3609214"/>
                  <a:gd name="connsiteX2" fmla="*/ 5825635 w 5825635"/>
                  <a:gd name="connsiteY2" fmla="*/ 1804607 h 3609214"/>
                  <a:gd name="connsiteX3" fmla="*/ 3983961 w 5825635"/>
                  <a:gd name="connsiteY3" fmla="*/ 3609214 h 3609214"/>
                  <a:gd name="connsiteX4" fmla="*/ 0 w 5825635"/>
                  <a:gd name="connsiteY4" fmla="*/ 3609214 h 3609214"/>
                  <a:gd name="connsiteX5" fmla="*/ 0 w 5825635"/>
                  <a:gd name="connsiteY5" fmla="*/ 0 h 3609214"/>
                  <a:gd name="connsiteX0" fmla="*/ 0 w 5825635"/>
                  <a:gd name="connsiteY0" fmla="*/ 0 h 3609214"/>
                  <a:gd name="connsiteX1" fmla="*/ 3983961 w 5825635"/>
                  <a:gd name="connsiteY1" fmla="*/ 0 h 3609214"/>
                  <a:gd name="connsiteX2" fmla="*/ 5825635 w 5825635"/>
                  <a:gd name="connsiteY2" fmla="*/ 1804607 h 3609214"/>
                  <a:gd name="connsiteX3" fmla="*/ 3983961 w 5825635"/>
                  <a:gd name="connsiteY3" fmla="*/ 3609214 h 3609214"/>
                  <a:gd name="connsiteX4" fmla="*/ 0 w 5825635"/>
                  <a:gd name="connsiteY4" fmla="*/ 3609214 h 3609214"/>
                  <a:gd name="connsiteX5" fmla="*/ 1044 w 5825635"/>
                  <a:gd name="connsiteY5" fmla="*/ 3095330 h 3609214"/>
                  <a:gd name="connsiteX6" fmla="*/ 0 w 5825635"/>
                  <a:gd name="connsiteY6" fmla="*/ 0 h 3609214"/>
                  <a:gd name="connsiteX0" fmla="*/ 0 w 5825635"/>
                  <a:gd name="connsiteY0" fmla="*/ 0 h 3614443"/>
                  <a:gd name="connsiteX1" fmla="*/ 3983961 w 5825635"/>
                  <a:gd name="connsiteY1" fmla="*/ 0 h 3614443"/>
                  <a:gd name="connsiteX2" fmla="*/ 5825635 w 5825635"/>
                  <a:gd name="connsiteY2" fmla="*/ 1804607 h 3614443"/>
                  <a:gd name="connsiteX3" fmla="*/ 3983961 w 5825635"/>
                  <a:gd name="connsiteY3" fmla="*/ 3609214 h 3614443"/>
                  <a:gd name="connsiteX4" fmla="*/ 553494 w 5825635"/>
                  <a:gd name="connsiteY4" fmla="*/ 3614443 h 3614443"/>
                  <a:gd name="connsiteX5" fmla="*/ 0 w 5825635"/>
                  <a:gd name="connsiteY5" fmla="*/ 3609214 h 3614443"/>
                  <a:gd name="connsiteX6" fmla="*/ 1044 w 5825635"/>
                  <a:gd name="connsiteY6" fmla="*/ 3095330 h 3614443"/>
                  <a:gd name="connsiteX7" fmla="*/ 0 w 5825635"/>
                  <a:gd name="connsiteY7" fmla="*/ 0 h 3614443"/>
                  <a:gd name="connsiteX0" fmla="*/ 0 w 5825635"/>
                  <a:gd name="connsiteY0" fmla="*/ 0 h 3614443"/>
                  <a:gd name="connsiteX1" fmla="*/ 3983961 w 5825635"/>
                  <a:gd name="connsiteY1" fmla="*/ 0 h 3614443"/>
                  <a:gd name="connsiteX2" fmla="*/ 5825635 w 5825635"/>
                  <a:gd name="connsiteY2" fmla="*/ 1804607 h 3614443"/>
                  <a:gd name="connsiteX3" fmla="*/ 3983961 w 5825635"/>
                  <a:gd name="connsiteY3" fmla="*/ 3609214 h 3614443"/>
                  <a:gd name="connsiteX4" fmla="*/ 553494 w 5825635"/>
                  <a:gd name="connsiteY4" fmla="*/ 3614443 h 3614443"/>
                  <a:gd name="connsiteX5" fmla="*/ 1044 w 5825635"/>
                  <a:gd name="connsiteY5" fmla="*/ 3095330 h 3614443"/>
                  <a:gd name="connsiteX6" fmla="*/ 0 w 5825635"/>
                  <a:gd name="connsiteY6" fmla="*/ 0 h 361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5635" h="3614443">
                    <a:moveTo>
                      <a:pt x="0" y="0"/>
                    </a:moveTo>
                    <a:lnTo>
                      <a:pt x="3983961" y="0"/>
                    </a:lnTo>
                    <a:lnTo>
                      <a:pt x="5825635" y="1804607"/>
                    </a:lnTo>
                    <a:lnTo>
                      <a:pt x="3983961" y="3609214"/>
                    </a:lnTo>
                    <a:lnTo>
                      <a:pt x="553494" y="3614443"/>
                    </a:lnTo>
                    <a:lnTo>
                      <a:pt x="1044" y="3095330"/>
                    </a:lnTo>
                    <a:lnTo>
                      <a:pt x="0" y="0"/>
                    </a:lnTo>
                    <a:close/>
                  </a:path>
                </a:pathLst>
              </a:custGeom>
              <a:solidFill>
                <a:srgbClr val="3FBFB0"/>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7" name="五边形 30"/>
              <p:cNvSpPr/>
              <p:nvPr/>
            </p:nvSpPr>
            <p:spPr>
              <a:xfrm rot="5400000">
                <a:off x="-139911" y="2961664"/>
                <a:ext cx="5592608" cy="3406871"/>
              </a:xfrm>
              <a:custGeom>
                <a:avLst/>
                <a:gdLst>
                  <a:gd name="connsiteX0" fmla="*/ 0 w 5589340"/>
                  <a:gd name="connsiteY0" fmla="*/ 0 h 3400817"/>
                  <a:gd name="connsiteX1" fmla="*/ 3854005 w 5589340"/>
                  <a:gd name="connsiteY1" fmla="*/ 0 h 3400817"/>
                  <a:gd name="connsiteX2" fmla="*/ 5589340 w 5589340"/>
                  <a:gd name="connsiteY2" fmla="*/ 1700409 h 3400817"/>
                  <a:gd name="connsiteX3" fmla="*/ 3854005 w 5589340"/>
                  <a:gd name="connsiteY3" fmla="*/ 3400817 h 3400817"/>
                  <a:gd name="connsiteX4" fmla="*/ 0 w 5589340"/>
                  <a:gd name="connsiteY4" fmla="*/ 3400817 h 3400817"/>
                  <a:gd name="connsiteX5" fmla="*/ 0 w 5589340"/>
                  <a:gd name="connsiteY5" fmla="*/ 0 h 3400817"/>
                  <a:gd name="connsiteX0" fmla="*/ 4103 w 5593443"/>
                  <a:gd name="connsiteY0" fmla="*/ 0 h 3400817"/>
                  <a:gd name="connsiteX1" fmla="*/ 3858108 w 5593443"/>
                  <a:gd name="connsiteY1" fmla="*/ 0 h 3400817"/>
                  <a:gd name="connsiteX2" fmla="*/ 5593443 w 5593443"/>
                  <a:gd name="connsiteY2" fmla="*/ 1700409 h 3400817"/>
                  <a:gd name="connsiteX3" fmla="*/ 3858108 w 5593443"/>
                  <a:gd name="connsiteY3" fmla="*/ 3400817 h 3400817"/>
                  <a:gd name="connsiteX4" fmla="*/ 4103 w 5593443"/>
                  <a:gd name="connsiteY4" fmla="*/ 3400817 h 3400817"/>
                  <a:gd name="connsiteX5" fmla="*/ 0 w 5593443"/>
                  <a:gd name="connsiteY5" fmla="*/ 3024468 h 3400817"/>
                  <a:gd name="connsiteX6" fmla="*/ 4103 w 5593443"/>
                  <a:gd name="connsiteY6" fmla="*/ 0 h 3400817"/>
                  <a:gd name="connsiteX0" fmla="*/ 4103 w 5593443"/>
                  <a:gd name="connsiteY0" fmla="*/ 0 h 3405467"/>
                  <a:gd name="connsiteX1" fmla="*/ 3858108 w 5593443"/>
                  <a:gd name="connsiteY1" fmla="*/ 0 h 3405467"/>
                  <a:gd name="connsiteX2" fmla="*/ 5593443 w 5593443"/>
                  <a:gd name="connsiteY2" fmla="*/ 1700409 h 3405467"/>
                  <a:gd name="connsiteX3" fmla="*/ 3858108 w 5593443"/>
                  <a:gd name="connsiteY3" fmla="*/ 3400817 h 3405467"/>
                  <a:gd name="connsiteX4" fmla="*/ 438151 w 5593443"/>
                  <a:gd name="connsiteY4" fmla="*/ 3405467 h 3405467"/>
                  <a:gd name="connsiteX5" fmla="*/ 4103 w 5593443"/>
                  <a:gd name="connsiteY5" fmla="*/ 3400817 h 3405467"/>
                  <a:gd name="connsiteX6" fmla="*/ 0 w 5593443"/>
                  <a:gd name="connsiteY6" fmla="*/ 3024468 h 3405467"/>
                  <a:gd name="connsiteX7" fmla="*/ 4103 w 5593443"/>
                  <a:gd name="connsiteY7" fmla="*/ 0 h 3405467"/>
                  <a:gd name="connsiteX0" fmla="*/ 4103 w 5593443"/>
                  <a:gd name="connsiteY0" fmla="*/ 0 h 3405467"/>
                  <a:gd name="connsiteX1" fmla="*/ 3858108 w 5593443"/>
                  <a:gd name="connsiteY1" fmla="*/ 0 h 3405467"/>
                  <a:gd name="connsiteX2" fmla="*/ 5593443 w 5593443"/>
                  <a:gd name="connsiteY2" fmla="*/ 1700409 h 3405467"/>
                  <a:gd name="connsiteX3" fmla="*/ 3858108 w 5593443"/>
                  <a:gd name="connsiteY3" fmla="*/ 3400817 h 3405467"/>
                  <a:gd name="connsiteX4" fmla="*/ 438151 w 5593443"/>
                  <a:gd name="connsiteY4" fmla="*/ 3405467 h 3405467"/>
                  <a:gd name="connsiteX5" fmla="*/ 0 w 5593443"/>
                  <a:gd name="connsiteY5" fmla="*/ 3024468 h 3405467"/>
                  <a:gd name="connsiteX6" fmla="*/ 4103 w 5593443"/>
                  <a:gd name="connsiteY6" fmla="*/ 0 h 340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3443" h="3405467">
                    <a:moveTo>
                      <a:pt x="4103" y="0"/>
                    </a:moveTo>
                    <a:lnTo>
                      <a:pt x="3858108" y="0"/>
                    </a:lnTo>
                    <a:lnTo>
                      <a:pt x="5593443" y="1700409"/>
                    </a:lnTo>
                    <a:lnTo>
                      <a:pt x="3858108" y="3400817"/>
                    </a:lnTo>
                    <a:lnTo>
                      <a:pt x="438151" y="3405467"/>
                    </a:lnTo>
                    <a:lnTo>
                      <a:pt x="0" y="3024468"/>
                    </a:lnTo>
                    <a:cubicBezTo>
                      <a:pt x="1368" y="2016312"/>
                      <a:pt x="2735" y="1008156"/>
                      <a:pt x="4103" y="0"/>
                    </a:cubicBezTo>
                    <a:close/>
                  </a:path>
                </a:pathLst>
              </a:custGeom>
              <a:noFill/>
              <a:ln w="28575">
                <a:solidFill>
                  <a:srgbClr val="2D8B8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8" name="直角三角形 127"/>
              <p:cNvSpPr/>
              <p:nvPr/>
            </p:nvSpPr>
            <p:spPr>
              <a:xfrm rot="16047238">
                <a:off x="791407" y="1757754"/>
                <a:ext cx="527605" cy="529855"/>
              </a:xfrm>
              <a:prstGeom prst="rtTriangle">
                <a:avLst/>
              </a:prstGeom>
              <a:solidFill>
                <a:srgbClr val="9DDF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defRPr/>
                </a:pPr>
                <a:endParaRPr lang="zh-CN" altLang="en-US">
                  <a:solidFill>
                    <a:srgbClr val="FFFFFF"/>
                  </a:solidFill>
                  <a:latin typeface="Georgia" panose="02040502050405020303" pitchFamily="18" charset="0"/>
                  <a:ea typeface="宋体" panose="02010600030101010101" pitchFamily="2" charset="-122"/>
                </a:endParaRPr>
              </a:p>
            </p:txBody>
          </p:sp>
        </p:grpSp>
        <p:sp>
          <p:nvSpPr>
            <p:cNvPr id="124" name="橢圓 123"/>
            <p:cNvSpPr/>
            <p:nvPr userDrawn="1"/>
          </p:nvSpPr>
          <p:spPr>
            <a:xfrm>
              <a:off x="327198" y="873125"/>
              <a:ext cx="900000" cy="900000"/>
            </a:xfrm>
            <a:prstGeom prst="ellipse">
              <a:avLst/>
            </a:prstGeom>
            <a:no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25" name="文字方塊 124"/>
            <p:cNvSpPr txBox="1"/>
            <p:nvPr userDrawn="1"/>
          </p:nvSpPr>
          <p:spPr>
            <a:xfrm>
              <a:off x="435322" y="969182"/>
              <a:ext cx="523220" cy="707886"/>
            </a:xfrm>
            <a:prstGeom prst="rect">
              <a:avLst/>
            </a:prstGeom>
            <a:noFill/>
          </p:spPr>
          <p:txBody>
            <a:bodyPr wrap="none">
              <a:spAutoFit/>
            </a:bodyPr>
            <a:lstStyle/>
            <a:p>
              <a:pPr>
                <a:defRPr/>
              </a:pPr>
              <a:r>
                <a:rPr lang="zh-TW" altLang="en-US" sz="4000" b="1" dirty="0">
                  <a:solidFill>
                    <a:prstClr val="white"/>
                  </a:solidFill>
                  <a:latin typeface="微軟正黑體" panose="020B0604030504040204" pitchFamily="34" charset="-120"/>
                  <a:ea typeface="微軟正黑體" panose="020B0604030504040204" pitchFamily="34" charset="-120"/>
                </a:rPr>
                <a:t>圖</a:t>
              </a:r>
            </a:p>
          </p:txBody>
        </p:sp>
      </p:grpSp>
    </p:spTree>
    <p:extLst>
      <p:ext uri="{BB962C8B-B14F-4D97-AF65-F5344CB8AC3E}">
        <p14:creationId xmlns:p14="http://schemas.microsoft.com/office/powerpoint/2010/main" val="4288877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債市">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9850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4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6" y="733970"/>
            <a:ext cx="8075083"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4" name="內容版面配置區 53"/>
          <p:cNvSpPr>
            <a:spLocks noGrp="1"/>
          </p:cNvSpPr>
          <p:nvPr>
            <p:ph sz="quarter" idx="20"/>
          </p:nvPr>
        </p:nvSpPr>
        <p:spPr>
          <a:xfrm>
            <a:off x="3984192"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7" name="內容版面配置區 56"/>
          <p:cNvSpPr>
            <a:spLocks noGrp="1"/>
          </p:cNvSpPr>
          <p:nvPr>
            <p:ph sz="quarter" idx="21"/>
          </p:nvPr>
        </p:nvSpPr>
        <p:spPr>
          <a:xfrm>
            <a:off x="3791744"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9" name="內容版面配置區 56"/>
          <p:cNvSpPr>
            <a:spLocks noGrp="1"/>
          </p:cNvSpPr>
          <p:nvPr>
            <p:ph sz="quarter" idx="22"/>
          </p:nvPr>
        </p:nvSpPr>
        <p:spPr>
          <a:xfrm>
            <a:off x="7920203"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9" name="等腰三角形 28"/>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31" name="直線接點 30"/>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32" name="矩形 31"/>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33" name="直線接點 32"/>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39"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債市</a:t>
            </a:r>
          </a:p>
        </p:txBody>
      </p:sp>
      <p:grpSp>
        <p:nvGrpSpPr>
          <p:cNvPr id="40" name="组合 60"/>
          <p:cNvGrpSpPr>
            <a:grpSpLocks/>
          </p:cNvGrpSpPr>
          <p:nvPr userDrawn="1"/>
        </p:nvGrpSpPr>
        <p:grpSpPr bwMode="auto">
          <a:xfrm>
            <a:off x="890588" y="588963"/>
            <a:ext cx="431800" cy="328612"/>
            <a:chOff x="407988" y="4792663"/>
            <a:chExt cx="1727200" cy="1331912"/>
          </a:xfrm>
        </p:grpSpPr>
        <p:sp>
          <p:nvSpPr>
            <p:cNvPr id="41" name="Freeform 42"/>
            <p:cNvSpPr>
              <a:spLocks/>
            </p:cNvSpPr>
            <p:nvPr/>
          </p:nvSpPr>
          <p:spPr bwMode="auto">
            <a:xfrm>
              <a:off x="407988" y="6073100"/>
              <a:ext cx="1727200" cy="51475"/>
            </a:xfrm>
            <a:custGeom>
              <a:avLst/>
              <a:gdLst>
                <a:gd name="T0" fmla="*/ 2147483646 w 1088"/>
                <a:gd name="T1" fmla="*/ 2147483646 h 32"/>
                <a:gd name="T2" fmla="*/ 2147483646 w 1088"/>
                <a:gd name="T3" fmla="*/ 2147483646 h 32"/>
                <a:gd name="T4" fmla="*/ 2147483646 w 1088"/>
                <a:gd name="T5" fmla="*/ 2147483646 h 32"/>
                <a:gd name="T6" fmla="*/ 2147483646 w 1088"/>
                <a:gd name="T7" fmla="*/ 2147483646 h 32"/>
                <a:gd name="T8" fmla="*/ 0 w 1088"/>
                <a:gd name="T9" fmla="*/ 2147483646 h 32"/>
                <a:gd name="T10" fmla="*/ 0 w 1088"/>
                <a:gd name="T11" fmla="*/ 2147483646 h 32"/>
                <a:gd name="T12" fmla="*/ 0 w 1088"/>
                <a:gd name="T13" fmla="*/ 2147483646 h 32"/>
                <a:gd name="T14" fmla="*/ 0 w 1088"/>
                <a:gd name="T15" fmla="*/ 2147483646 h 32"/>
                <a:gd name="T16" fmla="*/ 2147483646 w 1088"/>
                <a:gd name="T17" fmla="*/ 2147483646 h 32"/>
                <a:gd name="T18" fmla="*/ 2147483646 w 1088"/>
                <a:gd name="T19" fmla="*/ 0 h 32"/>
                <a:gd name="T20" fmla="*/ 2147483646 w 1088"/>
                <a:gd name="T21" fmla="*/ 0 h 32"/>
                <a:gd name="T22" fmla="*/ 2147483646 w 1088"/>
                <a:gd name="T23" fmla="*/ 0 h 32"/>
                <a:gd name="T24" fmla="*/ 2147483646 w 1088"/>
                <a:gd name="T25" fmla="*/ 0 h 32"/>
                <a:gd name="T26" fmla="*/ 2147483646 w 1088"/>
                <a:gd name="T27" fmla="*/ 0 h 32"/>
                <a:gd name="T28" fmla="*/ 2147483646 w 1088"/>
                <a:gd name="T29" fmla="*/ 2147483646 h 32"/>
                <a:gd name="T30" fmla="*/ 2147483646 w 1088"/>
                <a:gd name="T31" fmla="*/ 2147483646 h 32"/>
                <a:gd name="T32" fmla="*/ 2147483646 w 1088"/>
                <a:gd name="T33" fmla="*/ 2147483646 h 32"/>
                <a:gd name="T34" fmla="*/ 2147483646 w 1088"/>
                <a:gd name="T35" fmla="*/ 2147483646 h 32"/>
                <a:gd name="T36" fmla="*/ 2147483646 w 1088"/>
                <a:gd name="T37" fmla="*/ 2147483646 h 32"/>
                <a:gd name="T38" fmla="*/ 2147483646 w 1088"/>
                <a:gd name="T39" fmla="*/ 2147483646 h 32"/>
                <a:gd name="T40" fmla="*/ 2147483646 w 1088"/>
                <a:gd name="T41" fmla="*/ 2147483646 h 32"/>
                <a:gd name="T42" fmla="*/ 2147483646 w 1088"/>
                <a:gd name="T43" fmla="*/ 2147483646 h 32"/>
                <a:gd name="T44" fmla="*/ 2147483646 w 1088"/>
                <a:gd name="T45" fmla="*/ 2147483646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88" h="32">
                  <a:moveTo>
                    <a:pt x="15" y="32"/>
                  </a:moveTo>
                  <a:lnTo>
                    <a:pt x="15" y="32"/>
                  </a:lnTo>
                  <a:lnTo>
                    <a:pt x="9" y="32"/>
                  </a:lnTo>
                  <a:lnTo>
                    <a:pt x="5" y="28"/>
                  </a:lnTo>
                  <a:lnTo>
                    <a:pt x="0" y="23"/>
                  </a:lnTo>
                  <a:lnTo>
                    <a:pt x="0" y="15"/>
                  </a:lnTo>
                  <a:lnTo>
                    <a:pt x="0" y="9"/>
                  </a:lnTo>
                  <a:lnTo>
                    <a:pt x="5" y="4"/>
                  </a:lnTo>
                  <a:lnTo>
                    <a:pt x="9" y="0"/>
                  </a:lnTo>
                  <a:lnTo>
                    <a:pt x="15" y="0"/>
                  </a:lnTo>
                  <a:lnTo>
                    <a:pt x="1071" y="0"/>
                  </a:lnTo>
                  <a:lnTo>
                    <a:pt x="1078" y="0"/>
                  </a:lnTo>
                  <a:lnTo>
                    <a:pt x="1084" y="4"/>
                  </a:lnTo>
                  <a:lnTo>
                    <a:pt x="1088" y="9"/>
                  </a:lnTo>
                  <a:lnTo>
                    <a:pt x="1088" y="15"/>
                  </a:lnTo>
                  <a:lnTo>
                    <a:pt x="1088" y="23"/>
                  </a:lnTo>
                  <a:lnTo>
                    <a:pt x="1084" y="28"/>
                  </a:lnTo>
                  <a:lnTo>
                    <a:pt x="1078" y="32"/>
                  </a:lnTo>
                  <a:lnTo>
                    <a:pt x="1071" y="32"/>
                  </a:lnTo>
                  <a:lnTo>
                    <a:pt x="15" y="32"/>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sp>
          <p:nvSpPr>
            <p:cNvPr id="42" name="Rectangle 43"/>
            <p:cNvSpPr>
              <a:spLocks noChangeArrowheads="1"/>
            </p:cNvSpPr>
            <p:nvPr/>
          </p:nvSpPr>
          <p:spPr bwMode="auto">
            <a:xfrm>
              <a:off x="623888" y="5101513"/>
              <a:ext cx="247648" cy="836468"/>
            </a:xfrm>
            <a:prstGeom prst="rect">
              <a:avLst/>
            </a:prstGeom>
            <a:solidFill>
              <a:schemeClr val="bg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sp>
          <p:nvSpPr>
            <p:cNvPr id="51" name="Rectangle 44"/>
            <p:cNvSpPr>
              <a:spLocks noChangeArrowheads="1"/>
            </p:cNvSpPr>
            <p:nvPr/>
          </p:nvSpPr>
          <p:spPr bwMode="auto">
            <a:xfrm>
              <a:off x="998536" y="4792663"/>
              <a:ext cx="247652" cy="1145317"/>
            </a:xfrm>
            <a:prstGeom prst="rect">
              <a:avLst/>
            </a:prstGeom>
            <a:solidFill>
              <a:srgbClr val="FF717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sp>
          <p:nvSpPr>
            <p:cNvPr id="52" name="Rectangle 45"/>
            <p:cNvSpPr>
              <a:spLocks noChangeArrowheads="1"/>
            </p:cNvSpPr>
            <p:nvPr/>
          </p:nvSpPr>
          <p:spPr bwMode="auto">
            <a:xfrm>
              <a:off x="1347788" y="5152988"/>
              <a:ext cx="254000" cy="784993"/>
            </a:xfrm>
            <a:prstGeom prst="rect">
              <a:avLst/>
            </a:prstGeom>
            <a:solidFill>
              <a:schemeClr val="bg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sp>
          <p:nvSpPr>
            <p:cNvPr id="53" name="Rectangle 46"/>
            <p:cNvSpPr>
              <a:spLocks noChangeArrowheads="1"/>
            </p:cNvSpPr>
            <p:nvPr/>
          </p:nvSpPr>
          <p:spPr bwMode="auto">
            <a:xfrm>
              <a:off x="1722436" y="5416795"/>
              <a:ext cx="247652" cy="521186"/>
            </a:xfrm>
            <a:prstGeom prst="rect">
              <a:avLst/>
            </a:prstGeom>
            <a:solidFill>
              <a:srgbClr val="FF717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grpSp>
      <p:pic>
        <p:nvPicPr>
          <p:cNvPr id="45" name="圖片 44"/>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Tree>
    <p:extLst>
      <p:ext uri="{BB962C8B-B14F-4D97-AF65-F5344CB8AC3E}">
        <p14:creationId xmlns:p14="http://schemas.microsoft.com/office/powerpoint/2010/main" val="1654490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債市">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11247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0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6" y="733970"/>
            <a:ext cx="8075083"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29" name="等腰三角形 28"/>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31" name="直線接點 30"/>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32" name="矩形 31"/>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33" name="直線接點 32"/>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39"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債市</a:t>
            </a:r>
          </a:p>
        </p:txBody>
      </p:sp>
      <p:grpSp>
        <p:nvGrpSpPr>
          <p:cNvPr id="40" name="组合 60"/>
          <p:cNvGrpSpPr>
            <a:grpSpLocks/>
          </p:cNvGrpSpPr>
          <p:nvPr userDrawn="1"/>
        </p:nvGrpSpPr>
        <p:grpSpPr bwMode="auto">
          <a:xfrm>
            <a:off x="890588" y="588963"/>
            <a:ext cx="431800" cy="328612"/>
            <a:chOff x="407988" y="4792663"/>
            <a:chExt cx="1727200" cy="1331912"/>
          </a:xfrm>
        </p:grpSpPr>
        <p:sp>
          <p:nvSpPr>
            <p:cNvPr id="41" name="Freeform 42"/>
            <p:cNvSpPr>
              <a:spLocks/>
            </p:cNvSpPr>
            <p:nvPr/>
          </p:nvSpPr>
          <p:spPr bwMode="auto">
            <a:xfrm>
              <a:off x="407988" y="6073100"/>
              <a:ext cx="1727200" cy="51475"/>
            </a:xfrm>
            <a:custGeom>
              <a:avLst/>
              <a:gdLst>
                <a:gd name="T0" fmla="*/ 2147483646 w 1088"/>
                <a:gd name="T1" fmla="*/ 2147483646 h 32"/>
                <a:gd name="T2" fmla="*/ 2147483646 w 1088"/>
                <a:gd name="T3" fmla="*/ 2147483646 h 32"/>
                <a:gd name="T4" fmla="*/ 2147483646 w 1088"/>
                <a:gd name="T5" fmla="*/ 2147483646 h 32"/>
                <a:gd name="T6" fmla="*/ 2147483646 w 1088"/>
                <a:gd name="T7" fmla="*/ 2147483646 h 32"/>
                <a:gd name="T8" fmla="*/ 0 w 1088"/>
                <a:gd name="T9" fmla="*/ 2147483646 h 32"/>
                <a:gd name="T10" fmla="*/ 0 w 1088"/>
                <a:gd name="T11" fmla="*/ 2147483646 h 32"/>
                <a:gd name="T12" fmla="*/ 0 w 1088"/>
                <a:gd name="T13" fmla="*/ 2147483646 h 32"/>
                <a:gd name="T14" fmla="*/ 0 w 1088"/>
                <a:gd name="T15" fmla="*/ 2147483646 h 32"/>
                <a:gd name="T16" fmla="*/ 2147483646 w 1088"/>
                <a:gd name="T17" fmla="*/ 2147483646 h 32"/>
                <a:gd name="T18" fmla="*/ 2147483646 w 1088"/>
                <a:gd name="T19" fmla="*/ 0 h 32"/>
                <a:gd name="T20" fmla="*/ 2147483646 w 1088"/>
                <a:gd name="T21" fmla="*/ 0 h 32"/>
                <a:gd name="T22" fmla="*/ 2147483646 w 1088"/>
                <a:gd name="T23" fmla="*/ 0 h 32"/>
                <a:gd name="T24" fmla="*/ 2147483646 w 1088"/>
                <a:gd name="T25" fmla="*/ 0 h 32"/>
                <a:gd name="T26" fmla="*/ 2147483646 w 1088"/>
                <a:gd name="T27" fmla="*/ 0 h 32"/>
                <a:gd name="T28" fmla="*/ 2147483646 w 1088"/>
                <a:gd name="T29" fmla="*/ 2147483646 h 32"/>
                <a:gd name="T30" fmla="*/ 2147483646 w 1088"/>
                <a:gd name="T31" fmla="*/ 2147483646 h 32"/>
                <a:gd name="T32" fmla="*/ 2147483646 w 1088"/>
                <a:gd name="T33" fmla="*/ 2147483646 h 32"/>
                <a:gd name="T34" fmla="*/ 2147483646 w 1088"/>
                <a:gd name="T35" fmla="*/ 2147483646 h 32"/>
                <a:gd name="T36" fmla="*/ 2147483646 w 1088"/>
                <a:gd name="T37" fmla="*/ 2147483646 h 32"/>
                <a:gd name="T38" fmla="*/ 2147483646 w 1088"/>
                <a:gd name="T39" fmla="*/ 2147483646 h 32"/>
                <a:gd name="T40" fmla="*/ 2147483646 w 1088"/>
                <a:gd name="T41" fmla="*/ 2147483646 h 32"/>
                <a:gd name="T42" fmla="*/ 2147483646 w 1088"/>
                <a:gd name="T43" fmla="*/ 2147483646 h 32"/>
                <a:gd name="T44" fmla="*/ 2147483646 w 1088"/>
                <a:gd name="T45" fmla="*/ 2147483646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88" h="32">
                  <a:moveTo>
                    <a:pt x="15" y="32"/>
                  </a:moveTo>
                  <a:lnTo>
                    <a:pt x="15" y="32"/>
                  </a:lnTo>
                  <a:lnTo>
                    <a:pt x="9" y="32"/>
                  </a:lnTo>
                  <a:lnTo>
                    <a:pt x="5" y="28"/>
                  </a:lnTo>
                  <a:lnTo>
                    <a:pt x="0" y="23"/>
                  </a:lnTo>
                  <a:lnTo>
                    <a:pt x="0" y="15"/>
                  </a:lnTo>
                  <a:lnTo>
                    <a:pt x="0" y="9"/>
                  </a:lnTo>
                  <a:lnTo>
                    <a:pt x="5" y="4"/>
                  </a:lnTo>
                  <a:lnTo>
                    <a:pt x="9" y="0"/>
                  </a:lnTo>
                  <a:lnTo>
                    <a:pt x="15" y="0"/>
                  </a:lnTo>
                  <a:lnTo>
                    <a:pt x="1071" y="0"/>
                  </a:lnTo>
                  <a:lnTo>
                    <a:pt x="1078" y="0"/>
                  </a:lnTo>
                  <a:lnTo>
                    <a:pt x="1084" y="4"/>
                  </a:lnTo>
                  <a:lnTo>
                    <a:pt x="1088" y="9"/>
                  </a:lnTo>
                  <a:lnTo>
                    <a:pt x="1088" y="15"/>
                  </a:lnTo>
                  <a:lnTo>
                    <a:pt x="1088" y="23"/>
                  </a:lnTo>
                  <a:lnTo>
                    <a:pt x="1084" y="28"/>
                  </a:lnTo>
                  <a:lnTo>
                    <a:pt x="1078" y="32"/>
                  </a:lnTo>
                  <a:lnTo>
                    <a:pt x="1071" y="32"/>
                  </a:lnTo>
                  <a:lnTo>
                    <a:pt x="15" y="32"/>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sp>
          <p:nvSpPr>
            <p:cNvPr id="42" name="Rectangle 43"/>
            <p:cNvSpPr>
              <a:spLocks noChangeArrowheads="1"/>
            </p:cNvSpPr>
            <p:nvPr/>
          </p:nvSpPr>
          <p:spPr bwMode="auto">
            <a:xfrm>
              <a:off x="623888" y="5101513"/>
              <a:ext cx="247648" cy="836468"/>
            </a:xfrm>
            <a:prstGeom prst="rect">
              <a:avLst/>
            </a:prstGeom>
            <a:solidFill>
              <a:schemeClr val="bg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sp>
          <p:nvSpPr>
            <p:cNvPr id="51" name="Rectangle 44"/>
            <p:cNvSpPr>
              <a:spLocks noChangeArrowheads="1"/>
            </p:cNvSpPr>
            <p:nvPr/>
          </p:nvSpPr>
          <p:spPr bwMode="auto">
            <a:xfrm>
              <a:off x="998536" y="4792663"/>
              <a:ext cx="247652" cy="1145317"/>
            </a:xfrm>
            <a:prstGeom prst="rect">
              <a:avLst/>
            </a:prstGeom>
            <a:solidFill>
              <a:srgbClr val="FF717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sp>
          <p:nvSpPr>
            <p:cNvPr id="52" name="Rectangle 45"/>
            <p:cNvSpPr>
              <a:spLocks noChangeArrowheads="1"/>
            </p:cNvSpPr>
            <p:nvPr/>
          </p:nvSpPr>
          <p:spPr bwMode="auto">
            <a:xfrm>
              <a:off x="1347788" y="5152988"/>
              <a:ext cx="254000" cy="784993"/>
            </a:xfrm>
            <a:prstGeom prst="rect">
              <a:avLst/>
            </a:prstGeom>
            <a:solidFill>
              <a:schemeClr val="bg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sp>
          <p:nvSpPr>
            <p:cNvPr id="53" name="Rectangle 46"/>
            <p:cNvSpPr>
              <a:spLocks noChangeArrowheads="1"/>
            </p:cNvSpPr>
            <p:nvPr/>
          </p:nvSpPr>
          <p:spPr bwMode="auto">
            <a:xfrm>
              <a:off x="1722436" y="5416795"/>
              <a:ext cx="247652" cy="521186"/>
            </a:xfrm>
            <a:prstGeom prst="rect">
              <a:avLst/>
            </a:prstGeom>
            <a:solidFill>
              <a:srgbClr val="FF717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grpSp>
      <p:pic>
        <p:nvPicPr>
          <p:cNvPr id="43" name="圖片 42"/>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Tree>
    <p:extLst>
      <p:ext uri="{BB962C8B-B14F-4D97-AF65-F5344CB8AC3E}">
        <p14:creationId xmlns:p14="http://schemas.microsoft.com/office/powerpoint/2010/main" val="376898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日期版面配置區 13"/>
          <p:cNvSpPr>
            <a:spLocks noGrp="1"/>
          </p:cNvSpPr>
          <p:nvPr>
            <p:ph type="dt" sz="half" idx="10"/>
          </p:nvPr>
        </p:nvSpPr>
        <p:spPr/>
        <p:txBody>
          <a:bodyPr/>
          <a:lstStyle>
            <a:lvl1pPr>
              <a:defRPr/>
            </a:lvl1pPr>
          </a:lstStyle>
          <a:p>
            <a:pPr>
              <a:defRPr/>
            </a:pPr>
            <a:endParaRPr lang="zh-TW" altLang="en-US" dirty="0">
              <a:solidFill>
                <a:srgbClr val="51848E"/>
              </a:solidFill>
            </a:endParaRPr>
          </a:p>
        </p:txBody>
      </p:sp>
      <p:sp>
        <p:nvSpPr>
          <p:cNvPr id="3" name="頁尾版面配置區 2"/>
          <p:cNvSpPr>
            <a:spLocks noGrp="1"/>
          </p:cNvSpPr>
          <p:nvPr>
            <p:ph type="ftr" sz="quarter" idx="11"/>
          </p:nvPr>
        </p:nvSpPr>
        <p:spPr/>
        <p:txBody>
          <a:bodyPr/>
          <a:lstStyle>
            <a:lvl1pPr>
              <a:defRPr/>
            </a:lvl1pPr>
          </a:lstStyle>
          <a:p>
            <a:pPr>
              <a:defRPr/>
            </a:pPr>
            <a:endParaRPr lang="zh-TW" altLang="en-US">
              <a:solidFill>
                <a:srgbClr val="51848E"/>
              </a:solidFill>
            </a:endParaRPr>
          </a:p>
        </p:txBody>
      </p:sp>
    </p:spTree>
    <p:extLst>
      <p:ext uri="{BB962C8B-B14F-4D97-AF65-F5344CB8AC3E}">
        <p14:creationId xmlns:p14="http://schemas.microsoft.com/office/powerpoint/2010/main" val="1486894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成熟">
  <p:cSld name="1_成熟">
    <p:spTree>
      <p:nvGrpSpPr>
        <p:cNvPr id="1" name="Shape 25"/>
        <p:cNvGrpSpPr/>
        <p:nvPr/>
      </p:nvGrpSpPr>
      <p:grpSpPr>
        <a:xfrm>
          <a:off x="0" y="0"/>
          <a:ext cx="0" cy="0"/>
          <a:chOff x="0" y="0"/>
          <a:chExt cx="0" cy="0"/>
        </a:xfrm>
      </p:grpSpPr>
      <p:cxnSp>
        <p:nvCxnSpPr>
          <p:cNvPr id="26" name="Google Shape;26;p2"/>
          <p:cNvCxnSpPr/>
          <p:nvPr/>
        </p:nvCxnSpPr>
        <p:spPr>
          <a:xfrm>
            <a:off x="6575425" y="2011363"/>
            <a:ext cx="0" cy="1198562"/>
          </a:xfrm>
          <a:prstGeom prst="straightConnector1">
            <a:avLst/>
          </a:prstGeom>
          <a:noFill/>
          <a:ln w="9525" cap="flat" cmpd="sng">
            <a:solidFill>
              <a:srgbClr val="7F7F7F"/>
            </a:solidFill>
            <a:prstDash val="dash"/>
            <a:round/>
            <a:headEnd type="none" w="sm" len="sm"/>
            <a:tailEnd type="none" w="sm" len="sm"/>
          </a:ln>
        </p:spPr>
      </p:cxnSp>
      <p:cxnSp>
        <p:nvCxnSpPr>
          <p:cNvPr id="27" name="Google Shape;27;p2"/>
          <p:cNvCxnSpPr/>
          <p:nvPr/>
        </p:nvCxnSpPr>
        <p:spPr>
          <a:xfrm>
            <a:off x="4097339" y="3371850"/>
            <a:ext cx="7632700" cy="0"/>
          </a:xfrm>
          <a:prstGeom prst="straightConnector1">
            <a:avLst/>
          </a:prstGeom>
          <a:noFill/>
          <a:ln w="9525" cap="flat" cmpd="sng">
            <a:solidFill>
              <a:srgbClr val="7F7F7F"/>
            </a:solidFill>
            <a:prstDash val="dash"/>
            <a:round/>
            <a:headEnd type="none" w="sm" len="sm"/>
            <a:tailEnd type="none" w="sm" len="sm"/>
          </a:ln>
        </p:spPr>
      </p:cxnSp>
      <p:cxnSp>
        <p:nvCxnSpPr>
          <p:cNvPr id="28" name="Google Shape;28;p2"/>
          <p:cNvCxnSpPr/>
          <p:nvPr/>
        </p:nvCxnSpPr>
        <p:spPr>
          <a:xfrm>
            <a:off x="9248775" y="2008188"/>
            <a:ext cx="0" cy="1198562"/>
          </a:xfrm>
          <a:prstGeom prst="straightConnector1">
            <a:avLst/>
          </a:prstGeom>
          <a:noFill/>
          <a:ln w="9525" cap="flat" cmpd="sng">
            <a:solidFill>
              <a:srgbClr val="7F7F7F"/>
            </a:solidFill>
            <a:prstDash val="dash"/>
            <a:round/>
            <a:headEnd type="none" w="sm" len="sm"/>
            <a:tailEnd type="none" w="sm" len="sm"/>
          </a:ln>
        </p:spPr>
      </p:cxnSp>
      <p:cxnSp>
        <p:nvCxnSpPr>
          <p:cNvPr id="29" name="Google Shape;29;p2"/>
          <p:cNvCxnSpPr/>
          <p:nvPr/>
        </p:nvCxnSpPr>
        <p:spPr>
          <a:xfrm>
            <a:off x="4116389" y="1844675"/>
            <a:ext cx="7632700" cy="0"/>
          </a:xfrm>
          <a:prstGeom prst="straightConnector1">
            <a:avLst/>
          </a:prstGeom>
          <a:noFill/>
          <a:ln w="9525" cap="flat" cmpd="sng">
            <a:solidFill>
              <a:srgbClr val="7F7F7F"/>
            </a:solidFill>
            <a:prstDash val="dash"/>
            <a:round/>
            <a:headEnd type="none" w="sm" len="sm"/>
            <a:tailEnd type="none" w="sm" len="sm"/>
          </a:ln>
        </p:spPr>
      </p:cxnSp>
      <p:cxnSp>
        <p:nvCxnSpPr>
          <p:cNvPr id="30" name="Google Shape;30;p2"/>
          <p:cNvCxnSpPr/>
          <p:nvPr/>
        </p:nvCxnSpPr>
        <p:spPr>
          <a:xfrm>
            <a:off x="3643313" y="692697"/>
            <a:ext cx="0" cy="1189037"/>
          </a:xfrm>
          <a:prstGeom prst="straightConnector1">
            <a:avLst/>
          </a:prstGeom>
          <a:noFill/>
          <a:ln w="38100" cap="flat" cmpd="sng">
            <a:solidFill>
              <a:srgbClr val="7F7F7F"/>
            </a:solidFill>
            <a:prstDash val="solid"/>
            <a:round/>
            <a:headEnd type="none" w="sm" len="sm"/>
            <a:tailEnd type="none" w="sm" len="sm"/>
          </a:ln>
        </p:spPr>
      </p:cxnSp>
      <p:sp>
        <p:nvSpPr>
          <p:cNvPr id="31" name="Google Shape;31;p2"/>
          <p:cNvSpPr txBox="1">
            <a:spLocks noGrp="1"/>
          </p:cNvSpPr>
          <p:nvPr>
            <p:ph type="body" idx="1"/>
          </p:nvPr>
        </p:nvSpPr>
        <p:spPr>
          <a:xfrm>
            <a:off x="239350" y="1124745"/>
            <a:ext cx="3403964" cy="742157"/>
          </a:xfrm>
          <a:prstGeom prst="rect">
            <a:avLst/>
          </a:prstGeom>
          <a:noFill/>
          <a:ln>
            <a:noFill/>
          </a:ln>
        </p:spPr>
        <p:txBody>
          <a:bodyPr spcFirstLastPara="1" wrap="square" lIns="91425" tIns="45700" rIns="91425" bIns="45700" anchor="ctr" anchorCtr="0">
            <a:noAutofit/>
          </a:bodyPr>
          <a:lstStyle>
            <a:lvl1pPr marL="457200" lvl="0" indent="-228600" algn="l">
              <a:spcBef>
                <a:spcPts val="300"/>
              </a:spcBef>
              <a:spcAft>
                <a:spcPts val="0"/>
              </a:spcAft>
              <a:buSzPts val="5400"/>
              <a:buFont typeface="Microsoft JhengHei"/>
              <a:buNone/>
              <a:defRPr sz="5400" b="1">
                <a:solidFill>
                  <a:srgbClr val="2C9889"/>
                </a:solidFill>
                <a:latin typeface="Microsoft JhengHei"/>
                <a:ea typeface="Microsoft JhengHei"/>
                <a:cs typeface="Microsoft JhengHei"/>
                <a:sym typeface="Microsoft JhengHei"/>
              </a:defRPr>
            </a:lvl1pPr>
            <a:lvl2pPr marL="914400" lvl="1" indent="-228600" algn="l">
              <a:spcBef>
                <a:spcPts val="300"/>
              </a:spcBef>
              <a:spcAft>
                <a:spcPts val="0"/>
              </a:spcAft>
              <a:buSzPts val="5400"/>
              <a:buFont typeface="Microsoft JhengHei"/>
              <a:buNone/>
              <a:defRPr sz="5400" b="1">
                <a:solidFill>
                  <a:srgbClr val="2C9889"/>
                </a:solidFill>
                <a:latin typeface="Microsoft JhengHei"/>
                <a:ea typeface="Microsoft JhengHei"/>
                <a:cs typeface="Microsoft JhengHei"/>
                <a:sym typeface="Microsoft JhengHei"/>
              </a:defRPr>
            </a:lvl2pPr>
            <a:lvl3pPr marL="1371600" lvl="2" indent="-228600" algn="l">
              <a:spcBef>
                <a:spcPts val="300"/>
              </a:spcBef>
              <a:spcAft>
                <a:spcPts val="0"/>
              </a:spcAft>
              <a:buSzPts val="5400"/>
              <a:buFont typeface="Microsoft JhengHei"/>
              <a:buNone/>
              <a:defRPr sz="5400" b="1">
                <a:solidFill>
                  <a:srgbClr val="2C9889"/>
                </a:solidFill>
                <a:latin typeface="Microsoft JhengHei"/>
                <a:ea typeface="Microsoft JhengHei"/>
                <a:cs typeface="Microsoft JhengHei"/>
                <a:sym typeface="Microsoft JhengHei"/>
              </a:defRPr>
            </a:lvl3pPr>
            <a:lvl4pPr marL="1828800" lvl="3" indent="-228600" algn="l">
              <a:spcBef>
                <a:spcPts val="300"/>
              </a:spcBef>
              <a:spcAft>
                <a:spcPts val="0"/>
              </a:spcAft>
              <a:buSzPts val="5400"/>
              <a:buFont typeface="Microsoft JhengHei"/>
              <a:buNone/>
              <a:defRPr sz="5400" b="1">
                <a:solidFill>
                  <a:srgbClr val="2C9889"/>
                </a:solidFill>
                <a:latin typeface="Microsoft JhengHei"/>
                <a:ea typeface="Microsoft JhengHei"/>
                <a:cs typeface="Microsoft JhengHei"/>
                <a:sym typeface="Microsoft JhengHei"/>
              </a:defRPr>
            </a:lvl4pPr>
            <a:lvl5pPr marL="2286000" lvl="4" indent="-228600" algn="ctr">
              <a:spcBef>
                <a:spcPts val="0"/>
              </a:spcBef>
              <a:spcAft>
                <a:spcPts val="0"/>
              </a:spcAft>
              <a:buSzPts val="4000"/>
              <a:buFont typeface="Microsoft JhengHei"/>
              <a:buNone/>
              <a:defRPr sz="4000" b="1">
                <a:solidFill>
                  <a:srgbClr val="2C9889"/>
                </a:solidFill>
                <a:latin typeface="Microsoft JhengHei"/>
                <a:ea typeface="Microsoft JhengHei"/>
                <a:cs typeface="Microsoft JhengHei"/>
                <a:sym typeface="Microsoft JhengHei"/>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32" name="Google Shape;32;p2"/>
          <p:cNvSpPr txBox="1">
            <a:spLocks noGrp="1"/>
          </p:cNvSpPr>
          <p:nvPr>
            <p:ph type="body" idx="2"/>
          </p:nvPr>
        </p:nvSpPr>
        <p:spPr>
          <a:xfrm>
            <a:off x="239350" y="1870075"/>
            <a:ext cx="3403964" cy="4392612"/>
          </a:xfrm>
          <a:prstGeom prst="rect">
            <a:avLst/>
          </a:prstGeom>
          <a:noFill/>
          <a:ln>
            <a:noFill/>
          </a:ln>
        </p:spPr>
        <p:txBody>
          <a:bodyPr spcFirstLastPara="1" wrap="square" lIns="91425" tIns="45700" rIns="91425" bIns="45700" anchor="t" anchorCtr="0">
            <a:noAutofit/>
          </a:bodyPr>
          <a:lstStyle>
            <a:lvl1pPr marL="457200" lvl="0" indent="-290830" algn="l">
              <a:spcBef>
                <a:spcPts val="0"/>
              </a:spcBef>
              <a:spcAft>
                <a:spcPts val="0"/>
              </a:spcAft>
              <a:buClr>
                <a:srgbClr val="298F80"/>
              </a:buClr>
              <a:buSzPts val="980"/>
              <a:buFont typeface="Arial"/>
              <a:buChar char="►"/>
              <a:defRPr sz="1400" b="1"/>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33" name="Google Shape;33;p2"/>
          <p:cNvSpPr txBox="1">
            <a:spLocks noGrp="1"/>
          </p:cNvSpPr>
          <p:nvPr>
            <p:ph type="body" idx="3"/>
          </p:nvPr>
        </p:nvSpPr>
        <p:spPr>
          <a:xfrm>
            <a:off x="3895196" y="733970"/>
            <a:ext cx="8075083" cy="540000"/>
          </a:xfrm>
          <a:prstGeom prst="rect">
            <a:avLst/>
          </a:prstGeom>
          <a:noFill/>
          <a:ln>
            <a:noFill/>
          </a:ln>
        </p:spPr>
        <p:txBody>
          <a:bodyPr spcFirstLastPara="1" wrap="square" lIns="91425" tIns="45700" rIns="91425" bIns="45700" anchor="ctr" anchorCtr="0">
            <a:noAutofit/>
          </a:bodyPr>
          <a:lstStyle>
            <a:lvl1pPr marL="457200" lvl="0" indent="-228600" algn="l">
              <a:spcBef>
                <a:spcPts val="300"/>
              </a:spcBef>
              <a:spcAft>
                <a:spcPts val="0"/>
              </a:spcAft>
              <a:buSzPts val="3000"/>
              <a:buFont typeface="Microsoft JhengHei"/>
              <a:buNone/>
              <a:defRPr sz="3000" b="1">
                <a:solidFill>
                  <a:srgbClr val="2C9889"/>
                </a:solidFill>
                <a:latin typeface="Microsoft JhengHei"/>
                <a:ea typeface="Microsoft JhengHei"/>
                <a:cs typeface="Microsoft JhengHei"/>
                <a:sym typeface="Microsoft JhengHei"/>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34" name="Google Shape;34;p2"/>
          <p:cNvSpPr txBox="1">
            <a:spLocks noGrp="1"/>
          </p:cNvSpPr>
          <p:nvPr>
            <p:ph type="body" idx="4"/>
          </p:nvPr>
        </p:nvSpPr>
        <p:spPr>
          <a:xfrm>
            <a:off x="3895196" y="1292520"/>
            <a:ext cx="8075083" cy="360000"/>
          </a:xfrm>
          <a:prstGeom prst="rect">
            <a:avLst/>
          </a:prstGeom>
          <a:noFill/>
          <a:ln>
            <a:noFill/>
          </a:ln>
        </p:spPr>
        <p:txBody>
          <a:bodyPr spcFirstLastPara="1" wrap="square" lIns="91425" tIns="45700" rIns="91425" bIns="45700" anchor="ctr" anchorCtr="0">
            <a:noAutofit/>
          </a:bodyPr>
          <a:lstStyle>
            <a:lvl1pPr marL="457200" lvl="0" indent="-228600" algn="l">
              <a:spcBef>
                <a:spcPts val="0"/>
              </a:spcBef>
              <a:spcAft>
                <a:spcPts val="0"/>
              </a:spcAft>
              <a:buSzPts val="1600"/>
              <a:buFont typeface="Microsoft JhengHei"/>
              <a:buNone/>
              <a:defRPr sz="1600" b="1">
                <a:solidFill>
                  <a:srgbClr val="7F7F7F"/>
                </a:solidFill>
                <a:latin typeface="Microsoft JhengHei"/>
                <a:ea typeface="Microsoft JhengHei"/>
                <a:cs typeface="Microsoft JhengHei"/>
                <a:sym typeface="Microsoft JhengHei"/>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35" name="Google Shape;35;p2"/>
          <p:cNvSpPr txBox="1">
            <a:spLocks noGrp="1"/>
          </p:cNvSpPr>
          <p:nvPr>
            <p:ph type="body" idx="5"/>
          </p:nvPr>
        </p:nvSpPr>
        <p:spPr>
          <a:xfrm>
            <a:off x="4116918" y="2008189"/>
            <a:ext cx="2266949" cy="268287"/>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400"/>
              <a:buFont typeface="Trebuchet MS"/>
              <a:buNone/>
              <a:defRPr sz="1400" b="1">
                <a:solidFill>
                  <a:srgbClr val="2C9889"/>
                </a:solidFill>
                <a:latin typeface="Trebuchet MS"/>
                <a:ea typeface="Trebuchet MS"/>
                <a:cs typeface="Trebuchet MS"/>
                <a:sym typeface="Trebuchet MS"/>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36" name="Google Shape;36;p2"/>
          <p:cNvSpPr txBox="1">
            <a:spLocks noGrp="1"/>
          </p:cNvSpPr>
          <p:nvPr>
            <p:ph type="body" idx="6"/>
          </p:nvPr>
        </p:nvSpPr>
        <p:spPr>
          <a:xfrm>
            <a:off x="3935781" y="2305222"/>
            <a:ext cx="2636471" cy="1076357"/>
          </a:xfrm>
          <a:prstGeom prst="rect">
            <a:avLst/>
          </a:prstGeom>
          <a:noFill/>
          <a:ln>
            <a:noFill/>
          </a:ln>
        </p:spPr>
        <p:txBody>
          <a:bodyPr spcFirstLastPara="1" wrap="square" lIns="91425" tIns="45700" rIns="91425" bIns="45700" anchor="t" anchorCtr="0">
            <a:noAutofit/>
          </a:bodyPr>
          <a:lstStyle>
            <a:lvl1pPr marL="457200" lvl="0" indent="-297180" algn="l">
              <a:spcBef>
                <a:spcPts val="50"/>
              </a:spcBef>
              <a:spcAft>
                <a:spcPts val="0"/>
              </a:spcAft>
              <a:buClr>
                <a:srgbClr val="404040"/>
              </a:buClr>
              <a:buSzPts val="1080"/>
              <a:buFont typeface="Georgia"/>
              <a:buChar char="•"/>
              <a:defRPr sz="1200" b="1">
                <a:solidFill>
                  <a:srgbClr val="595959"/>
                </a:solidFill>
                <a:latin typeface="Microsoft JhengHei"/>
                <a:ea typeface="Microsoft JhengHei"/>
                <a:cs typeface="Microsoft JhengHei"/>
                <a:sym typeface="Microsoft JhengHei"/>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37" name="Google Shape;37;p2"/>
          <p:cNvSpPr txBox="1">
            <a:spLocks noGrp="1"/>
          </p:cNvSpPr>
          <p:nvPr>
            <p:ph type="body" idx="7"/>
          </p:nvPr>
        </p:nvSpPr>
        <p:spPr>
          <a:xfrm>
            <a:off x="6754813" y="2012614"/>
            <a:ext cx="2266949" cy="268287"/>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400"/>
              <a:buFont typeface="Trebuchet MS"/>
              <a:buNone/>
              <a:defRPr sz="1400" b="1">
                <a:solidFill>
                  <a:srgbClr val="2C9889"/>
                </a:solidFill>
                <a:latin typeface="Trebuchet MS"/>
                <a:ea typeface="Trebuchet MS"/>
                <a:cs typeface="Trebuchet MS"/>
                <a:sym typeface="Trebuchet MS"/>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38" name="Google Shape;38;p2"/>
          <p:cNvSpPr txBox="1">
            <a:spLocks noGrp="1"/>
          </p:cNvSpPr>
          <p:nvPr>
            <p:ph type="body" idx="8"/>
          </p:nvPr>
        </p:nvSpPr>
        <p:spPr>
          <a:xfrm>
            <a:off x="6576054" y="2299919"/>
            <a:ext cx="2649231" cy="1076357"/>
          </a:xfrm>
          <a:prstGeom prst="rect">
            <a:avLst/>
          </a:prstGeom>
          <a:noFill/>
          <a:ln>
            <a:noFill/>
          </a:ln>
        </p:spPr>
        <p:txBody>
          <a:bodyPr spcFirstLastPara="1" wrap="square" lIns="91425" tIns="45700" rIns="91425" bIns="45700" anchor="t" anchorCtr="0">
            <a:noAutofit/>
          </a:bodyPr>
          <a:lstStyle>
            <a:lvl1pPr marL="457200" lvl="0" indent="-297180" algn="l">
              <a:spcBef>
                <a:spcPts val="50"/>
              </a:spcBef>
              <a:spcAft>
                <a:spcPts val="0"/>
              </a:spcAft>
              <a:buClr>
                <a:srgbClr val="404040"/>
              </a:buClr>
              <a:buSzPts val="1080"/>
              <a:buFont typeface="Georgia"/>
              <a:buChar char="•"/>
              <a:defRPr sz="1200" b="1">
                <a:solidFill>
                  <a:srgbClr val="595959"/>
                </a:solidFill>
                <a:latin typeface="Microsoft JhengHei"/>
                <a:ea typeface="Microsoft JhengHei"/>
                <a:cs typeface="Microsoft JhengHei"/>
                <a:sym typeface="Microsoft JhengHei"/>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39" name="Google Shape;39;p2"/>
          <p:cNvSpPr txBox="1">
            <a:spLocks noGrp="1"/>
          </p:cNvSpPr>
          <p:nvPr>
            <p:ph type="body" idx="9"/>
          </p:nvPr>
        </p:nvSpPr>
        <p:spPr>
          <a:xfrm>
            <a:off x="9459915" y="2008189"/>
            <a:ext cx="2266949" cy="268287"/>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400"/>
              <a:buFont typeface="Trebuchet MS"/>
              <a:buNone/>
              <a:defRPr sz="1400" b="1">
                <a:solidFill>
                  <a:srgbClr val="2C9889"/>
                </a:solidFill>
                <a:latin typeface="Trebuchet MS"/>
                <a:ea typeface="Trebuchet MS"/>
                <a:cs typeface="Trebuchet MS"/>
                <a:sym typeface="Trebuchet MS"/>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40" name="Google Shape;40;p2"/>
          <p:cNvSpPr txBox="1">
            <a:spLocks noGrp="1"/>
          </p:cNvSpPr>
          <p:nvPr>
            <p:ph type="body" idx="13"/>
          </p:nvPr>
        </p:nvSpPr>
        <p:spPr>
          <a:xfrm>
            <a:off x="9245597" y="2305222"/>
            <a:ext cx="2646000" cy="1076357"/>
          </a:xfrm>
          <a:prstGeom prst="rect">
            <a:avLst/>
          </a:prstGeom>
          <a:noFill/>
          <a:ln>
            <a:noFill/>
          </a:ln>
        </p:spPr>
        <p:txBody>
          <a:bodyPr spcFirstLastPara="1" wrap="square" lIns="91425" tIns="45700" rIns="91425" bIns="45700" anchor="t" anchorCtr="0">
            <a:noAutofit/>
          </a:bodyPr>
          <a:lstStyle>
            <a:lvl1pPr marL="457200" lvl="0" indent="-297180" algn="l">
              <a:spcBef>
                <a:spcPts val="50"/>
              </a:spcBef>
              <a:spcAft>
                <a:spcPts val="0"/>
              </a:spcAft>
              <a:buClr>
                <a:srgbClr val="404040"/>
              </a:buClr>
              <a:buSzPts val="1080"/>
              <a:buFont typeface="Georgia"/>
              <a:buChar char="•"/>
              <a:defRPr sz="1200" b="1">
                <a:solidFill>
                  <a:srgbClr val="595959"/>
                </a:solidFill>
                <a:latin typeface="Microsoft JhengHei"/>
                <a:ea typeface="Microsoft JhengHei"/>
                <a:cs typeface="Microsoft JhengHei"/>
                <a:sym typeface="Microsoft JhengHei"/>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41" name="Google Shape;41;p2"/>
          <p:cNvSpPr/>
          <p:nvPr/>
        </p:nvSpPr>
        <p:spPr>
          <a:xfrm rot="10800000">
            <a:off x="-312737" y="434977"/>
            <a:ext cx="1439863" cy="631825"/>
          </a:xfrm>
          <a:prstGeom prst="triangle">
            <a:avLst>
              <a:gd name="adj" fmla="val 50000"/>
            </a:avLst>
          </a:prstGeom>
          <a:solidFill>
            <a:srgbClr val="98D5CC"/>
          </a:solidFill>
          <a:ln>
            <a:noFill/>
          </a:ln>
        </p:spPr>
        <p:txBody>
          <a:bodyPr spcFirstLastPara="1" wrap="square" lIns="91425" tIns="45700" rIns="91425" bIns="45700" anchor="ctr" anchorCtr="0">
            <a:noAutofit/>
          </a:bodyPr>
          <a:lstStyle/>
          <a:p>
            <a:pPr algn="ctr">
              <a:spcBef>
                <a:spcPts val="0"/>
              </a:spcBef>
              <a:spcAft>
                <a:spcPts val="0"/>
              </a:spcAft>
            </a:pPr>
            <a:endParaRPr>
              <a:solidFill>
                <a:srgbClr val="FFFFFF"/>
              </a:solidFill>
              <a:latin typeface="Arial"/>
              <a:ea typeface="Arial"/>
              <a:cs typeface="Arial"/>
              <a:sym typeface="Arial"/>
            </a:endParaRPr>
          </a:p>
        </p:txBody>
      </p:sp>
      <p:cxnSp>
        <p:nvCxnSpPr>
          <p:cNvPr id="42" name="Google Shape;42;p2"/>
          <p:cNvCxnSpPr/>
          <p:nvPr/>
        </p:nvCxnSpPr>
        <p:spPr>
          <a:xfrm flipH="1">
            <a:off x="-214314" y="388938"/>
            <a:ext cx="1368427" cy="1212850"/>
          </a:xfrm>
          <a:prstGeom prst="straightConnector1">
            <a:avLst/>
          </a:prstGeom>
          <a:noFill/>
          <a:ln w="9525" cap="flat" cmpd="sng">
            <a:solidFill>
              <a:srgbClr val="98D5CC"/>
            </a:solidFill>
            <a:prstDash val="solid"/>
            <a:round/>
            <a:headEnd type="none" w="sm" len="sm"/>
            <a:tailEnd type="none" w="sm" len="sm"/>
          </a:ln>
        </p:spPr>
      </p:cxnSp>
      <p:sp>
        <p:nvSpPr>
          <p:cNvPr id="43" name="Google Shape;43;p2"/>
          <p:cNvSpPr/>
          <p:nvPr/>
        </p:nvSpPr>
        <p:spPr>
          <a:xfrm rot="2815798">
            <a:off x="853282" y="524670"/>
            <a:ext cx="504825" cy="503239"/>
          </a:xfrm>
          <a:prstGeom prst="rect">
            <a:avLst/>
          </a:prstGeom>
          <a:solidFill>
            <a:srgbClr val="98D5CC"/>
          </a:solidFill>
          <a:ln>
            <a:noFill/>
          </a:ln>
        </p:spPr>
        <p:txBody>
          <a:bodyPr spcFirstLastPara="1" wrap="square" lIns="91425" tIns="45700" rIns="91425" bIns="45700" anchor="ctr" anchorCtr="0">
            <a:noAutofit/>
          </a:bodyPr>
          <a:lstStyle/>
          <a:p>
            <a:pPr algn="ctr">
              <a:spcBef>
                <a:spcPts val="0"/>
              </a:spcBef>
              <a:spcAft>
                <a:spcPts val="0"/>
              </a:spcAft>
            </a:pPr>
            <a:endParaRPr>
              <a:solidFill>
                <a:srgbClr val="FFFFFF"/>
              </a:solidFill>
              <a:latin typeface="Arial"/>
              <a:ea typeface="Arial"/>
              <a:cs typeface="Arial"/>
              <a:sym typeface="Arial"/>
            </a:endParaRPr>
          </a:p>
        </p:txBody>
      </p:sp>
      <p:cxnSp>
        <p:nvCxnSpPr>
          <p:cNvPr id="44" name="Google Shape;44;p2"/>
          <p:cNvCxnSpPr/>
          <p:nvPr/>
        </p:nvCxnSpPr>
        <p:spPr>
          <a:xfrm flipH="1">
            <a:off x="1098551" y="431800"/>
            <a:ext cx="728663" cy="679450"/>
          </a:xfrm>
          <a:prstGeom prst="straightConnector1">
            <a:avLst/>
          </a:prstGeom>
          <a:noFill/>
          <a:ln w="9525" cap="flat" cmpd="sng">
            <a:solidFill>
              <a:srgbClr val="98D5CC"/>
            </a:solidFill>
            <a:prstDash val="solid"/>
            <a:round/>
            <a:headEnd type="none" w="sm" len="sm"/>
            <a:tailEnd type="none" w="sm" len="sm"/>
          </a:ln>
        </p:spPr>
      </p:cxnSp>
      <p:grpSp>
        <p:nvGrpSpPr>
          <p:cNvPr id="45" name="Google Shape;45;p2"/>
          <p:cNvGrpSpPr/>
          <p:nvPr/>
        </p:nvGrpSpPr>
        <p:grpSpPr>
          <a:xfrm>
            <a:off x="887413" y="525465"/>
            <a:ext cx="431800" cy="396875"/>
            <a:chOff x="9535154" y="4524995"/>
            <a:chExt cx="2043552" cy="1897063"/>
          </a:xfrm>
        </p:grpSpPr>
        <p:sp>
          <p:nvSpPr>
            <p:cNvPr id="46" name="Google Shape;46;p2"/>
            <p:cNvSpPr/>
            <p:nvPr/>
          </p:nvSpPr>
          <p:spPr>
            <a:xfrm>
              <a:off x="10106146" y="4782996"/>
              <a:ext cx="1209600" cy="1259650"/>
            </a:xfrm>
            <a:custGeom>
              <a:avLst/>
              <a:gdLst/>
              <a:ahLst/>
              <a:cxnLst/>
              <a:rect l="l" t="t" r="r" b="b"/>
              <a:pathLst>
                <a:path w="1597291" h="1080489" extrusionOk="0">
                  <a:moveTo>
                    <a:pt x="0" y="1080489"/>
                  </a:moveTo>
                  <a:cubicBezTo>
                    <a:pt x="185821" y="781036"/>
                    <a:pt x="371642" y="481584"/>
                    <a:pt x="529389" y="470889"/>
                  </a:cubicBezTo>
                  <a:cubicBezTo>
                    <a:pt x="687136" y="460194"/>
                    <a:pt x="778042" y="1080488"/>
                    <a:pt x="946484" y="1016320"/>
                  </a:cubicBezTo>
                  <a:cubicBezTo>
                    <a:pt x="1114926" y="952152"/>
                    <a:pt x="1435768" y="248973"/>
                    <a:pt x="1540042" y="85878"/>
                  </a:cubicBezTo>
                  <a:cubicBezTo>
                    <a:pt x="1644316" y="-77217"/>
                    <a:pt x="1574800" y="43099"/>
                    <a:pt x="1572126" y="37752"/>
                  </a:cubicBezTo>
                </a:path>
              </a:pathLst>
            </a:custGeom>
            <a:noFill/>
            <a:ln w="44450" cap="flat" cmpd="sng">
              <a:solidFill>
                <a:srgbClr val="5B8ABD"/>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a:solidFill>
                  <a:srgbClr val="FFFFFF"/>
                </a:solidFill>
                <a:latin typeface="Arial"/>
                <a:ea typeface="Arial"/>
                <a:cs typeface="Arial"/>
                <a:sym typeface="Arial"/>
              </a:endParaRPr>
            </a:p>
          </p:txBody>
        </p:sp>
        <p:sp>
          <p:nvSpPr>
            <p:cNvPr id="47" name="Google Shape;47;p2"/>
            <p:cNvSpPr/>
            <p:nvPr/>
          </p:nvSpPr>
          <p:spPr>
            <a:xfrm>
              <a:off x="9535154" y="4524995"/>
              <a:ext cx="2043552" cy="1897063"/>
            </a:xfrm>
            <a:custGeom>
              <a:avLst/>
              <a:gdLst/>
              <a:ahLst/>
              <a:cxnLst/>
              <a:rect l="l" t="t" r="r" b="b"/>
              <a:pathLst>
                <a:path w="799" h="800" extrusionOk="0">
                  <a:moveTo>
                    <a:pt x="773" y="690"/>
                  </a:moveTo>
                  <a:lnTo>
                    <a:pt x="773" y="690"/>
                  </a:lnTo>
                  <a:lnTo>
                    <a:pt x="147" y="690"/>
                  </a:lnTo>
                  <a:lnTo>
                    <a:pt x="147" y="28"/>
                  </a:lnTo>
                  <a:lnTo>
                    <a:pt x="147" y="21"/>
                  </a:lnTo>
                  <a:lnTo>
                    <a:pt x="145" y="15"/>
                  </a:lnTo>
                  <a:lnTo>
                    <a:pt x="139" y="6"/>
                  </a:lnTo>
                  <a:lnTo>
                    <a:pt x="130" y="2"/>
                  </a:lnTo>
                  <a:lnTo>
                    <a:pt x="120" y="0"/>
                  </a:lnTo>
                  <a:lnTo>
                    <a:pt x="109" y="2"/>
                  </a:lnTo>
                  <a:lnTo>
                    <a:pt x="100" y="6"/>
                  </a:lnTo>
                  <a:lnTo>
                    <a:pt x="94" y="15"/>
                  </a:lnTo>
                  <a:lnTo>
                    <a:pt x="94" y="21"/>
                  </a:lnTo>
                  <a:lnTo>
                    <a:pt x="92" y="28"/>
                  </a:lnTo>
                  <a:lnTo>
                    <a:pt x="92" y="690"/>
                  </a:lnTo>
                  <a:lnTo>
                    <a:pt x="26" y="690"/>
                  </a:lnTo>
                  <a:lnTo>
                    <a:pt x="19" y="690"/>
                  </a:lnTo>
                  <a:lnTo>
                    <a:pt x="15" y="692"/>
                  </a:lnTo>
                  <a:lnTo>
                    <a:pt x="7" y="698"/>
                  </a:lnTo>
                  <a:lnTo>
                    <a:pt x="2" y="707"/>
                  </a:lnTo>
                  <a:lnTo>
                    <a:pt x="0" y="717"/>
                  </a:lnTo>
                  <a:lnTo>
                    <a:pt x="2" y="728"/>
                  </a:lnTo>
                  <a:lnTo>
                    <a:pt x="7" y="736"/>
                  </a:lnTo>
                  <a:lnTo>
                    <a:pt x="15" y="743"/>
                  </a:lnTo>
                  <a:lnTo>
                    <a:pt x="19" y="743"/>
                  </a:lnTo>
                  <a:lnTo>
                    <a:pt x="26" y="745"/>
                  </a:lnTo>
                  <a:lnTo>
                    <a:pt x="92" y="745"/>
                  </a:lnTo>
                  <a:lnTo>
                    <a:pt x="92" y="773"/>
                  </a:lnTo>
                  <a:lnTo>
                    <a:pt x="94" y="779"/>
                  </a:lnTo>
                  <a:lnTo>
                    <a:pt x="94" y="785"/>
                  </a:lnTo>
                  <a:lnTo>
                    <a:pt x="100" y="794"/>
                  </a:lnTo>
                  <a:lnTo>
                    <a:pt x="109" y="798"/>
                  </a:lnTo>
                  <a:lnTo>
                    <a:pt x="120" y="800"/>
                  </a:lnTo>
                  <a:lnTo>
                    <a:pt x="130" y="798"/>
                  </a:lnTo>
                  <a:lnTo>
                    <a:pt x="139" y="794"/>
                  </a:lnTo>
                  <a:lnTo>
                    <a:pt x="145" y="785"/>
                  </a:lnTo>
                  <a:lnTo>
                    <a:pt x="147" y="779"/>
                  </a:lnTo>
                  <a:lnTo>
                    <a:pt x="147" y="773"/>
                  </a:lnTo>
                  <a:lnTo>
                    <a:pt x="147" y="745"/>
                  </a:lnTo>
                  <a:lnTo>
                    <a:pt x="773" y="745"/>
                  </a:lnTo>
                  <a:lnTo>
                    <a:pt x="780" y="743"/>
                  </a:lnTo>
                  <a:lnTo>
                    <a:pt x="784" y="743"/>
                  </a:lnTo>
                  <a:lnTo>
                    <a:pt x="792" y="736"/>
                  </a:lnTo>
                  <a:lnTo>
                    <a:pt x="799" y="728"/>
                  </a:lnTo>
                  <a:lnTo>
                    <a:pt x="799" y="717"/>
                  </a:lnTo>
                  <a:lnTo>
                    <a:pt x="799" y="707"/>
                  </a:lnTo>
                  <a:lnTo>
                    <a:pt x="792" y="698"/>
                  </a:lnTo>
                  <a:lnTo>
                    <a:pt x="784" y="692"/>
                  </a:lnTo>
                  <a:lnTo>
                    <a:pt x="780" y="690"/>
                  </a:lnTo>
                  <a:lnTo>
                    <a:pt x="773" y="690"/>
                  </a:lnTo>
                  <a:close/>
                </a:path>
              </a:pathLst>
            </a:custGeom>
            <a:solidFill>
              <a:schemeClr val="lt1"/>
            </a:solidFill>
            <a:ln>
              <a:noFill/>
            </a:ln>
          </p:spPr>
          <p:txBody>
            <a:bodyPr spcFirstLastPara="1" wrap="square" lIns="91425" tIns="45700" rIns="91425" bIns="45700" anchor="t" anchorCtr="0">
              <a:noAutofit/>
            </a:bodyPr>
            <a:lstStyle/>
            <a:p>
              <a:pPr>
                <a:spcBef>
                  <a:spcPts val="0"/>
                </a:spcBef>
                <a:spcAft>
                  <a:spcPts val="0"/>
                </a:spcAft>
              </a:pPr>
              <a:endParaRPr>
                <a:solidFill>
                  <a:srgbClr val="000000"/>
                </a:solidFill>
                <a:latin typeface="Arial"/>
                <a:ea typeface="Arial"/>
                <a:cs typeface="Arial"/>
                <a:sym typeface="Arial"/>
              </a:endParaRPr>
            </a:p>
          </p:txBody>
        </p:sp>
      </p:grpSp>
      <p:sp>
        <p:nvSpPr>
          <p:cNvPr id="48" name="Google Shape;48;p2"/>
          <p:cNvSpPr txBox="1"/>
          <p:nvPr/>
        </p:nvSpPr>
        <p:spPr>
          <a:xfrm>
            <a:off x="-130968" y="348458"/>
            <a:ext cx="1066801" cy="461963"/>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zh-TW" altLang="en-US" sz="2400" b="1">
                <a:solidFill>
                  <a:srgbClr val="FFFFFF"/>
                </a:solidFill>
                <a:latin typeface="SimHei"/>
                <a:ea typeface="SimHei"/>
                <a:cs typeface="SimHei"/>
                <a:sym typeface="SimHei"/>
              </a:rPr>
              <a:t>成熟</a:t>
            </a:r>
            <a:endParaRPr>
              <a:solidFill>
                <a:prstClr val="black"/>
              </a:solidFill>
            </a:endParaRPr>
          </a:p>
        </p:txBody>
      </p:sp>
    </p:spTree>
    <p:extLst>
      <p:ext uri="{BB962C8B-B14F-4D97-AF65-F5344CB8AC3E}">
        <p14:creationId xmlns:p14="http://schemas.microsoft.com/office/powerpoint/2010/main" val="832855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成熟">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11247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0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6" y="733970"/>
            <a:ext cx="8075083"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4" name="內容版面配置區 53"/>
          <p:cNvSpPr>
            <a:spLocks noGrp="1"/>
          </p:cNvSpPr>
          <p:nvPr>
            <p:ph sz="quarter" idx="20"/>
          </p:nvPr>
        </p:nvSpPr>
        <p:spPr>
          <a:xfrm>
            <a:off x="3984192"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7" name="內容版面配置區 56"/>
          <p:cNvSpPr>
            <a:spLocks noGrp="1"/>
          </p:cNvSpPr>
          <p:nvPr>
            <p:ph sz="quarter" idx="21"/>
          </p:nvPr>
        </p:nvSpPr>
        <p:spPr>
          <a:xfrm>
            <a:off x="3791744"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9" name="內容版面配置區 56"/>
          <p:cNvSpPr>
            <a:spLocks noGrp="1"/>
          </p:cNvSpPr>
          <p:nvPr>
            <p:ph sz="quarter" idx="22"/>
          </p:nvPr>
        </p:nvSpPr>
        <p:spPr>
          <a:xfrm>
            <a:off x="7920203"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43" name="等腰三角形 42"/>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44" name="直線接點 43"/>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45" name="矩形 44"/>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46" name="直線接點 45"/>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grpSp>
        <p:nvGrpSpPr>
          <p:cNvPr id="47" name="群組 49"/>
          <p:cNvGrpSpPr>
            <a:grpSpLocks/>
          </p:cNvGrpSpPr>
          <p:nvPr userDrawn="1"/>
        </p:nvGrpSpPr>
        <p:grpSpPr bwMode="auto">
          <a:xfrm>
            <a:off x="887413" y="525465"/>
            <a:ext cx="431800" cy="396875"/>
            <a:chOff x="9535154" y="4524995"/>
            <a:chExt cx="2043552" cy="1897063"/>
          </a:xfrm>
        </p:grpSpPr>
        <p:sp>
          <p:nvSpPr>
            <p:cNvPr id="48" name="手繪多邊形 47"/>
            <p:cNvSpPr/>
            <p:nvPr/>
          </p:nvSpPr>
          <p:spPr>
            <a:xfrm>
              <a:off x="10106146" y="4782996"/>
              <a:ext cx="1209600" cy="1259650"/>
            </a:xfrm>
            <a:custGeom>
              <a:avLst/>
              <a:gdLst>
                <a:gd name="connsiteX0" fmla="*/ 0 w 1597291"/>
                <a:gd name="connsiteY0" fmla="*/ 1080489 h 1080489"/>
                <a:gd name="connsiteX1" fmla="*/ 529389 w 1597291"/>
                <a:gd name="connsiteY1" fmla="*/ 470889 h 1080489"/>
                <a:gd name="connsiteX2" fmla="*/ 946484 w 1597291"/>
                <a:gd name="connsiteY2" fmla="*/ 1016320 h 1080489"/>
                <a:gd name="connsiteX3" fmla="*/ 1540042 w 1597291"/>
                <a:gd name="connsiteY3" fmla="*/ 85878 h 1080489"/>
                <a:gd name="connsiteX4" fmla="*/ 1572126 w 1597291"/>
                <a:gd name="connsiteY4" fmla="*/ 37752 h 1080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291" h="1080489">
                  <a:moveTo>
                    <a:pt x="0" y="1080489"/>
                  </a:moveTo>
                  <a:cubicBezTo>
                    <a:pt x="185821" y="781036"/>
                    <a:pt x="371642" y="481584"/>
                    <a:pt x="529389" y="470889"/>
                  </a:cubicBezTo>
                  <a:cubicBezTo>
                    <a:pt x="687136" y="460194"/>
                    <a:pt x="778042" y="1080488"/>
                    <a:pt x="946484" y="1016320"/>
                  </a:cubicBezTo>
                  <a:cubicBezTo>
                    <a:pt x="1114926" y="952152"/>
                    <a:pt x="1435768" y="248973"/>
                    <a:pt x="1540042" y="85878"/>
                  </a:cubicBezTo>
                  <a:cubicBezTo>
                    <a:pt x="1644316" y="-77217"/>
                    <a:pt x="1574800" y="43099"/>
                    <a:pt x="1572126" y="37752"/>
                  </a:cubicBezTo>
                </a:path>
              </a:pathLst>
            </a:custGeom>
            <a:noFill/>
            <a:ln w="44450">
              <a:solidFill>
                <a:srgbClr val="5B8ABD"/>
              </a:solidFill>
              <a:headEnd type="none" w="med" len="sm"/>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49" name="Freeform 40"/>
            <p:cNvSpPr>
              <a:spLocks/>
            </p:cNvSpPr>
            <p:nvPr/>
          </p:nvSpPr>
          <p:spPr bwMode="auto">
            <a:xfrm>
              <a:off x="9535154" y="4524995"/>
              <a:ext cx="2043552" cy="1897063"/>
            </a:xfrm>
            <a:custGeom>
              <a:avLst/>
              <a:gdLst>
                <a:gd name="T0" fmla="*/ 2147483646 w 799"/>
                <a:gd name="T1" fmla="*/ 2147483646 h 800"/>
                <a:gd name="T2" fmla="*/ 2147483646 w 799"/>
                <a:gd name="T3" fmla="*/ 2147483646 h 800"/>
                <a:gd name="T4" fmla="*/ 2147483646 w 799"/>
                <a:gd name="T5" fmla="*/ 2147483646 h 800"/>
                <a:gd name="T6" fmla="*/ 2147483646 w 799"/>
                <a:gd name="T7" fmla="*/ 2147483646 h 800"/>
                <a:gd name="T8" fmla="*/ 2147483646 w 799"/>
                <a:gd name="T9" fmla="*/ 2147483646 h 800"/>
                <a:gd name="T10" fmla="*/ 2147483646 w 799"/>
                <a:gd name="T11" fmla="*/ 2147483646 h 800"/>
                <a:gd name="T12" fmla="*/ 2147483646 w 799"/>
                <a:gd name="T13" fmla="*/ 2147483646 h 800"/>
                <a:gd name="T14" fmla="*/ 2147483646 w 799"/>
                <a:gd name="T15" fmla="*/ 2147483646 h 800"/>
                <a:gd name="T16" fmla="*/ 2147483646 w 799"/>
                <a:gd name="T17" fmla="*/ 2147483646 h 800"/>
                <a:gd name="T18" fmla="*/ 2147483646 w 799"/>
                <a:gd name="T19" fmla="*/ 2147483646 h 800"/>
                <a:gd name="T20" fmla="*/ 2147483646 w 799"/>
                <a:gd name="T21" fmla="*/ 0 h 800"/>
                <a:gd name="T22" fmla="*/ 2147483646 w 799"/>
                <a:gd name="T23" fmla="*/ 2147483646 h 800"/>
                <a:gd name="T24" fmla="*/ 2147483646 w 799"/>
                <a:gd name="T25" fmla="*/ 2147483646 h 800"/>
                <a:gd name="T26" fmla="*/ 2147483646 w 799"/>
                <a:gd name="T27" fmla="*/ 2147483646 h 800"/>
                <a:gd name="T28" fmla="*/ 2147483646 w 799"/>
                <a:gd name="T29" fmla="*/ 2147483646 h 800"/>
                <a:gd name="T30" fmla="*/ 2147483646 w 799"/>
                <a:gd name="T31" fmla="*/ 2147483646 h 800"/>
                <a:gd name="T32" fmla="*/ 2147483646 w 799"/>
                <a:gd name="T33" fmla="*/ 2147483646 h 800"/>
                <a:gd name="T34" fmla="*/ 2147483646 w 799"/>
                <a:gd name="T35" fmla="*/ 2147483646 h 800"/>
                <a:gd name="T36" fmla="*/ 2147483646 w 799"/>
                <a:gd name="T37" fmla="*/ 2147483646 h 800"/>
                <a:gd name="T38" fmla="*/ 2147483646 w 799"/>
                <a:gd name="T39" fmla="*/ 2147483646 h 800"/>
                <a:gd name="T40" fmla="*/ 2147483646 w 799"/>
                <a:gd name="T41" fmla="*/ 2147483646 h 800"/>
                <a:gd name="T42" fmla="*/ 2147483646 w 799"/>
                <a:gd name="T43" fmla="*/ 2147483646 h 800"/>
                <a:gd name="T44" fmla="*/ 2147483646 w 799"/>
                <a:gd name="T45" fmla="*/ 2147483646 h 800"/>
                <a:gd name="T46" fmla="*/ 2147483646 w 799"/>
                <a:gd name="T47" fmla="*/ 2147483646 h 800"/>
                <a:gd name="T48" fmla="*/ 2147483646 w 799"/>
                <a:gd name="T49" fmla="*/ 2147483646 h 800"/>
                <a:gd name="T50" fmla="*/ 0 w 799"/>
                <a:gd name="T51" fmla="*/ 2147483646 h 800"/>
                <a:gd name="T52" fmla="*/ 2147483646 w 799"/>
                <a:gd name="T53" fmla="*/ 2147483646 h 800"/>
                <a:gd name="T54" fmla="*/ 2147483646 w 799"/>
                <a:gd name="T55" fmla="*/ 2147483646 h 800"/>
                <a:gd name="T56" fmla="*/ 2147483646 w 799"/>
                <a:gd name="T57" fmla="*/ 2147483646 h 800"/>
                <a:gd name="T58" fmla="*/ 2147483646 w 799"/>
                <a:gd name="T59" fmla="*/ 2147483646 h 800"/>
                <a:gd name="T60" fmla="*/ 2147483646 w 799"/>
                <a:gd name="T61" fmla="*/ 2147483646 h 800"/>
                <a:gd name="T62" fmla="*/ 2147483646 w 799"/>
                <a:gd name="T63" fmla="*/ 2147483646 h 800"/>
                <a:gd name="T64" fmla="*/ 2147483646 w 799"/>
                <a:gd name="T65" fmla="*/ 2147483646 h 800"/>
                <a:gd name="T66" fmla="*/ 2147483646 w 799"/>
                <a:gd name="T67" fmla="*/ 2147483646 h 800"/>
                <a:gd name="T68" fmla="*/ 2147483646 w 799"/>
                <a:gd name="T69" fmla="*/ 2147483646 h 800"/>
                <a:gd name="T70" fmla="*/ 2147483646 w 799"/>
                <a:gd name="T71" fmla="*/ 2147483646 h 800"/>
                <a:gd name="T72" fmla="*/ 2147483646 w 799"/>
                <a:gd name="T73" fmla="*/ 2147483646 h 800"/>
                <a:gd name="T74" fmla="*/ 2147483646 w 799"/>
                <a:gd name="T75" fmla="*/ 2147483646 h 800"/>
                <a:gd name="T76" fmla="*/ 2147483646 w 799"/>
                <a:gd name="T77" fmla="*/ 2147483646 h 800"/>
                <a:gd name="T78" fmla="*/ 2147483646 w 799"/>
                <a:gd name="T79" fmla="*/ 2147483646 h 800"/>
                <a:gd name="T80" fmla="*/ 2147483646 w 799"/>
                <a:gd name="T81" fmla="*/ 2147483646 h 800"/>
                <a:gd name="T82" fmla="*/ 2147483646 w 799"/>
                <a:gd name="T83" fmla="*/ 2147483646 h 800"/>
                <a:gd name="T84" fmla="*/ 2147483646 w 799"/>
                <a:gd name="T85" fmla="*/ 2147483646 h 800"/>
                <a:gd name="T86" fmla="*/ 2147483646 w 799"/>
                <a:gd name="T87" fmla="*/ 2147483646 h 800"/>
                <a:gd name="T88" fmla="*/ 2147483646 w 799"/>
                <a:gd name="T89" fmla="*/ 2147483646 h 800"/>
                <a:gd name="T90" fmla="*/ 2147483646 w 799"/>
                <a:gd name="T91" fmla="*/ 2147483646 h 800"/>
                <a:gd name="T92" fmla="*/ 2147483646 w 799"/>
                <a:gd name="T93" fmla="*/ 2147483646 h 800"/>
                <a:gd name="T94" fmla="*/ 2147483646 w 799"/>
                <a:gd name="T95" fmla="*/ 2147483646 h 800"/>
                <a:gd name="T96" fmla="*/ 2147483646 w 799"/>
                <a:gd name="T97" fmla="*/ 2147483646 h 800"/>
                <a:gd name="T98" fmla="*/ 2147483646 w 799"/>
                <a:gd name="T99" fmla="*/ 2147483646 h 800"/>
                <a:gd name="T100" fmla="*/ 2147483646 w 799"/>
                <a:gd name="T101" fmla="*/ 2147483646 h 800"/>
                <a:gd name="T102" fmla="*/ 2147483646 w 799"/>
                <a:gd name="T103" fmla="*/ 2147483646 h 800"/>
                <a:gd name="T104" fmla="*/ 2147483646 w 799"/>
                <a:gd name="T105" fmla="*/ 2147483646 h 800"/>
                <a:gd name="T106" fmla="*/ 2147483646 w 799"/>
                <a:gd name="T107" fmla="*/ 2147483646 h 800"/>
                <a:gd name="T108" fmla="*/ 2147483646 w 799"/>
                <a:gd name="T109" fmla="*/ 2147483646 h 800"/>
                <a:gd name="T110" fmla="*/ 2147483646 w 799"/>
                <a:gd name="T111" fmla="*/ 2147483646 h 800"/>
                <a:gd name="T112" fmla="*/ 2147483646 w 799"/>
                <a:gd name="T113" fmla="*/ 2147483646 h 800"/>
                <a:gd name="T114" fmla="*/ 2147483646 w 799"/>
                <a:gd name="T115" fmla="*/ 2147483646 h 800"/>
                <a:gd name="T116" fmla="*/ 2147483646 w 799"/>
                <a:gd name="T117" fmla="*/ 2147483646 h 800"/>
                <a:gd name="T118" fmla="*/ 2147483646 w 799"/>
                <a:gd name="T119" fmla="*/ 2147483646 h 800"/>
                <a:gd name="T120" fmla="*/ 2147483646 w 799"/>
                <a:gd name="T121" fmla="*/ 2147483646 h 800"/>
                <a:gd name="T122" fmla="*/ 2147483646 w 799"/>
                <a:gd name="T123" fmla="*/ 2147483646 h 8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99" h="800">
                  <a:moveTo>
                    <a:pt x="773" y="690"/>
                  </a:moveTo>
                  <a:lnTo>
                    <a:pt x="773" y="690"/>
                  </a:lnTo>
                  <a:lnTo>
                    <a:pt x="147" y="690"/>
                  </a:lnTo>
                  <a:lnTo>
                    <a:pt x="147" y="28"/>
                  </a:lnTo>
                  <a:lnTo>
                    <a:pt x="147" y="21"/>
                  </a:lnTo>
                  <a:lnTo>
                    <a:pt x="145" y="15"/>
                  </a:lnTo>
                  <a:lnTo>
                    <a:pt x="139" y="6"/>
                  </a:lnTo>
                  <a:lnTo>
                    <a:pt x="130" y="2"/>
                  </a:lnTo>
                  <a:lnTo>
                    <a:pt x="120" y="0"/>
                  </a:lnTo>
                  <a:lnTo>
                    <a:pt x="109" y="2"/>
                  </a:lnTo>
                  <a:lnTo>
                    <a:pt x="100" y="6"/>
                  </a:lnTo>
                  <a:lnTo>
                    <a:pt x="94" y="15"/>
                  </a:lnTo>
                  <a:lnTo>
                    <a:pt x="94" y="21"/>
                  </a:lnTo>
                  <a:lnTo>
                    <a:pt x="92" y="28"/>
                  </a:lnTo>
                  <a:lnTo>
                    <a:pt x="92" y="690"/>
                  </a:lnTo>
                  <a:lnTo>
                    <a:pt x="26" y="690"/>
                  </a:lnTo>
                  <a:lnTo>
                    <a:pt x="19" y="690"/>
                  </a:lnTo>
                  <a:lnTo>
                    <a:pt x="15" y="692"/>
                  </a:lnTo>
                  <a:lnTo>
                    <a:pt x="7" y="698"/>
                  </a:lnTo>
                  <a:lnTo>
                    <a:pt x="2" y="707"/>
                  </a:lnTo>
                  <a:lnTo>
                    <a:pt x="0" y="717"/>
                  </a:lnTo>
                  <a:lnTo>
                    <a:pt x="2" y="728"/>
                  </a:lnTo>
                  <a:lnTo>
                    <a:pt x="7" y="736"/>
                  </a:lnTo>
                  <a:lnTo>
                    <a:pt x="15" y="743"/>
                  </a:lnTo>
                  <a:lnTo>
                    <a:pt x="19" y="743"/>
                  </a:lnTo>
                  <a:lnTo>
                    <a:pt x="26" y="745"/>
                  </a:lnTo>
                  <a:lnTo>
                    <a:pt x="92" y="745"/>
                  </a:lnTo>
                  <a:lnTo>
                    <a:pt x="92" y="773"/>
                  </a:lnTo>
                  <a:lnTo>
                    <a:pt x="94" y="779"/>
                  </a:lnTo>
                  <a:lnTo>
                    <a:pt x="94" y="785"/>
                  </a:lnTo>
                  <a:lnTo>
                    <a:pt x="100" y="794"/>
                  </a:lnTo>
                  <a:lnTo>
                    <a:pt x="109" y="798"/>
                  </a:lnTo>
                  <a:lnTo>
                    <a:pt x="120" y="800"/>
                  </a:lnTo>
                  <a:lnTo>
                    <a:pt x="130" y="798"/>
                  </a:lnTo>
                  <a:lnTo>
                    <a:pt x="139" y="794"/>
                  </a:lnTo>
                  <a:lnTo>
                    <a:pt x="145" y="785"/>
                  </a:lnTo>
                  <a:lnTo>
                    <a:pt x="147" y="779"/>
                  </a:lnTo>
                  <a:lnTo>
                    <a:pt x="147" y="773"/>
                  </a:lnTo>
                  <a:lnTo>
                    <a:pt x="147" y="745"/>
                  </a:lnTo>
                  <a:lnTo>
                    <a:pt x="773" y="745"/>
                  </a:lnTo>
                  <a:lnTo>
                    <a:pt x="780" y="743"/>
                  </a:lnTo>
                  <a:lnTo>
                    <a:pt x="784" y="743"/>
                  </a:lnTo>
                  <a:lnTo>
                    <a:pt x="792" y="736"/>
                  </a:lnTo>
                  <a:lnTo>
                    <a:pt x="799" y="728"/>
                  </a:lnTo>
                  <a:lnTo>
                    <a:pt x="799" y="717"/>
                  </a:lnTo>
                  <a:lnTo>
                    <a:pt x="799" y="707"/>
                  </a:lnTo>
                  <a:lnTo>
                    <a:pt x="792" y="698"/>
                  </a:lnTo>
                  <a:lnTo>
                    <a:pt x="784" y="692"/>
                  </a:lnTo>
                  <a:lnTo>
                    <a:pt x="780" y="690"/>
                  </a:lnTo>
                  <a:lnTo>
                    <a:pt x="773" y="690"/>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grpSp>
      <p:sp>
        <p:nvSpPr>
          <p:cNvPr id="50"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成熟</a:t>
            </a:r>
          </a:p>
        </p:txBody>
      </p:sp>
      <p:pic>
        <p:nvPicPr>
          <p:cNvPr id="29" name="圖片 28"/>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Tree>
    <p:extLst>
      <p:ext uri="{BB962C8B-B14F-4D97-AF65-F5344CB8AC3E}">
        <p14:creationId xmlns:p14="http://schemas.microsoft.com/office/powerpoint/2010/main" val="3849770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新興">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9850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4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6" y="733970"/>
            <a:ext cx="8075083"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4" name="內容版面配置區 53"/>
          <p:cNvSpPr>
            <a:spLocks noGrp="1"/>
          </p:cNvSpPr>
          <p:nvPr>
            <p:ph sz="quarter" idx="20"/>
          </p:nvPr>
        </p:nvSpPr>
        <p:spPr>
          <a:xfrm>
            <a:off x="3984192"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7" name="內容版面配置區 56"/>
          <p:cNvSpPr>
            <a:spLocks noGrp="1"/>
          </p:cNvSpPr>
          <p:nvPr>
            <p:ph sz="quarter" idx="21"/>
          </p:nvPr>
        </p:nvSpPr>
        <p:spPr>
          <a:xfrm>
            <a:off x="3791744"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9" name="內容版面配置區 56"/>
          <p:cNvSpPr>
            <a:spLocks noGrp="1"/>
          </p:cNvSpPr>
          <p:nvPr>
            <p:ph sz="quarter" idx="22"/>
          </p:nvPr>
        </p:nvSpPr>
        <p:spPr>
          <a:xfrm>
            <a:off x="7920203"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9" name="等腰三角形 28"/>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31" name="直線接點 30"/>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32" name="矩形 31"/>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33" name="直線接點 32"/>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grpSp>
        <p:nvGrpSpPr>
          <p:cNvPr id="39" name="群組 49"/>
          <p:cNvGrpSpPr>
            <a:grpSpLocks/>
          </p:cNvGrpSpPr>
          <p:nvPr userDrawn="1"/>
        </p:nvGrpSpPr>
        <p:grpSpPr bwMode="auto">
          <a:xfrm>
            <a:off x="887413" y="525465"/>
            <a:ext cx="431800" cy="396875"/>
            <a:chOff x="9535154" y="4524995"/>
            <a:chExt cx="2043552" cy="1897063"/>
          </a:xfrm>
        </p:grpSpPr>
        <p:sp>
          <p:nvSpPr>
            <p:cNvPr id="40" name="手繪多邊形 39"/>
            <p:cNvSpPr/>
            <p:nvPr/>
          </p:nvSpPr>
          <p:spPr>
            <a:xfrm>
              <a:off x="10106146" y="4782996"/>
              <a:ext cx="1209600" cy="1259650"/>
            </a:xfrm>
            <a:custGeom>
              <a:avLst/>
              <a:gdLst>
                <a:gd name="connsiteX0" fmla="*/ 0 w 1597291"/>
                <a:gd name="connsiteY0" fmla="*/ 1080489 h 1080489"/>
                <a:gd name="connsiteX1" fmla="*/ 529389 w 1597291"/>
                <a:gd name="connsiteY1" fmla="*/ 470889 h 1080489"/>
                <a:gd name="connsiteX2" fmla="*/ 946484 w 1597291"/>
                <a:gd name="connsiteY2" fmla="*/ 1016320 h 1080489"/>
                <a:gd name="connsiteX3" fmla="*/ 1540042 w 1597291"/>
                <a:gd name="connsiteY3" fmla="*/ 85878 h 1080489"/>
                <a:gd name="connsiteX4" fmla="*/ 1572126 w 1597291"/>
                <a:gd name="connsiteY4" fmla="*/ 37752 h 1080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291" h="1080489">
                  <a:moveTo>
                    <a:pt x="0" y="1080489"/>
                  </a:moveTo>
                  <a:cubicBezTo>
                    <a:pt x="185821" y="781036"/>
                    <a:pt x="371642" y="481584"/>
                    <a:pt x="529389" y="470889"/>
                  </a:cubicBezTo>
                  <a:cubicBezTo>
                    <a:pt x="687136" y="460194"/>
                    <a:pt x="778042" y="1080488"/>
                    <a:pt x="946484" y="1016320"/>
                  </a:cubicBezTo>
                  <a:cubicBezTo>
                    <a:pt x="1114926" y="952152"/>
                    <a:pt x="1435768" y="248973"/>
                    <a:pt x="1540042" y="85878"/>
                  </a:cubicBezTo>
                  <a:cubicBezTo>
                    <a:pt x="1644316" y="-77217"/>
                    <a:pt x="1574800" y="43099"/>
                    <a:pt x="1572126" y="37752"/>
                  </a:cubicBezTo>
                </a:path>
              </a:pathLst>
            </a:custGeom>
            <a:noFill/>
            <a:ln w="44450">
              <a:solidFill>
                <a:srgbClr val="5B8ABD"/>
              </a:solidFill>
              <a:headEnd type="none" w="med" len="sm"/>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41" name="Freeform 40"/>
            <p:cNvSpPr>
              <a:spLocks/>
            </p:cNvSpPr>
            <p:nvPr/>
          </p:nvSpPr>
          <p:spPr bwMode="auto">
            <a:xfrm>
              <a:off x="9535154" y="4524995"/>
              <a:ext cx="2043552" cy="1897063"/>
            </a:xfrm>
            <a:custGeom>
              <a:avLst/>
              <a:gdLst>
                <a:gd name="T0" fmla="*/ 2147483646 w 799"/>
                <a:gd name="T1" fmla="*/ 2147483646 h 800"/>
                <a:gd name="T2" fmla="*/ 2147483646 w 799"/>
                <a:gd name="T3" fmla="*/ 2147483646 h 800"/>
                <a:gd name="T4" fmla="*/ 2147483646 w 799"/>
                <a:gd name="T5" fmla="*/ 2147483646 h 800"/>
                <a:gd name="T6" fmla="*/ 2147483646 w 799"/>
                <a:gd name="T7" fmla="*/ 2147483646 h 800"/>
                <a:gd name="T8" fmla="*/ 2147483646 w 799"/>
                <a:gd name="T9" fmla="*/ 2147483646 h 800"/>
                <a:gd name="T10" fmla="*/ 2147483646 w 799"/>
                <a:gd name="T11" fmla="*/ 2147483646 h 800"/>
                <a:gd name="T12" fmla="*/ 2147483646 w 799"/>
                <a:gd name="T13" fmla="*/ 2147483646 h 800"/>
                <a:gd name="T14" fmla="*/ 2147483646 w 799"/>
                <a:gd name="T15" fmla="*/ 2147483646 h 800"/>
                <a:gd name="T16" fmla="*/ 2147483646 w 799"/>
                <a:gd name="T17" fmla="*/ 2147483646 h 800"/>
                <a:gd name="T18" fmla="*/ 2147483646 w 799"/>
                <a:gd name="T19" fmla="*/ 2147483646 h 800"/>
                <a:gd name="T20" fmla="*/ 2147483646 w 799"/>
                <a:gd name="T21" fmla="*/ 0 h 800"/>
                <a:gd name="T22" fmla="*/ 2147483646 w 799"/>
                <a:gd name="T23" fmla="*/ 2147483646 h 800"/>
                <a:gd name="T24" fmla="*/ 2147483646 w 799"/>
                <a:gd name="T25" fmla="*/ 2147483646 h 800"/>
                <a:gd name="T26" fmla="*/ 2147483646 w 799"/>
                <a:gd name="T27" fmla="*/ 2147483646 h 800"/>
                <a:gd name="T28" fmla="*/ 2147483646 w 799"/>
                <a:gd name="T29" fmla="*/ 2147483646 h 800"/>
                <a:gd name="T30" fmla="*/ 2147483646 w 799"/>
                <a:gd name="T31" fmla="*/ 2147483646 h 800"/>
                <a:gd name="T32" fmla="*/ 2147483646 w 799"/>
                <a:gd name="T33" fmla="*/ 2147483646 h 800"/>
                <a:gd name="T34" fmla="*/ 2147483646 w 799"/>
                <a:gd name="T35" fmla="*/ 2147483646 h 800"/>
                <a:gd name="T36" fmla="*/ 2147483646 w 799"/>
                <a:gd name="T37" fmla="*/ 2147483646 h 800"/>
                <a:gd name="T38" fmla="*/ 2147483646 w 799"/>
                <a:gd name="T39" fmla="*/ 2147483646 h 800"/>
                <a:gd name="T40" fmla="*/ 2147483646 w 799"/>
                <a:gd name="T41" fmla="*/ 2147483646 h 800"/>
                <a:gd name="T42" fmla="*/ 2147483646 w 799"/>
                <a:gd name="T43" fmla="*/ 2147483646 h 800"/>
                <a:gd name="T44" fmla="*/ 2147483646 w 799"/>
                <a:gd name="T45" fmla="*/ 2147483646 h 800"/>
                <a:gd name="T46" fmla="*/ 2147483646 w 799"/>
                <a:gd name="T47" fmla="*/ 2147483646 h 800"/>
                <a:gd name="T48" fmla="*/ 2147483646 w 799"/>
                <a:gd name="T49" fmla="*/ 2147483646 h 800"/>
                <a:gd name="T50" fmla="*/ 0 w 799"/>
                <a:gd name="T51" fmla="*/ 2147483646 h 800"/>
                <a:gd name="T52" fmla="*/ 2147483646 w 799"/>
                <a:gd name="T53" fmla="*/ 2147483646 h 800"/>
                <a:gd name="T54" fmla="*/ 2147483646 w 799"/>
                <a:gd name="T55" fmla="*/ 2147483646 h 800"/>
                <a:gd name="T56" fmla="*/ 2147483646 w 799"/>
                <a:gd name="T57" fmla="*/ 2147483646 h 800"/>
                <a:gd name="T58" fmla="*/ 2147483646 w 799"/>
                <a:gd name="T59" fmla="*/ 2147483646 h 800"/>
                <a:gd name="T60" fmla="*/ 2147483646 w 799"/>
                <a:gd name="T61" fmla="*/ 2147483646 h 800"/>
                <a:gd name="T62" fmla="*/ 2147483646 w 799"/>
                <a:gd name="T63" fmla="*/ 2147483646 h 800"/>
                <a:gd name="T64" fmla="*/ 2147483646 w 799"/>
                <a:gd name="T65" fmla="*/ 2147483646 h 800"/>
                <a:gd name="T66" fmla="*/ 2147483646 w 799"/>
                <a:gd name="T67" fmla="*/ 2147483646 h 800"/>
                <a:gd name="T68" fmla="*/ 2147483646 w 799"/>
                <a:gd name="T69" fmla="*/ 2147483646 h 800"/>
                <a:gd name="T70" fmla="*/ 2147483646 w 799"/>
                <a:gd name="T71" fmla="*/ 2147483646 h 800"/>
                <a:gd name="T72" fmla="*/ 2147483646 w 799"/>
                <a:gd name="T73" fmla="*/ 2147483646 h 800"/>
                <a:gd name="T74" fmla="*/ 2147483646 w 799"/>
                <a:gd name="T75" fmla="*/ 2147483646 h 800"/>
                <a:gd name="T76" fmla="*/ 2147483646 w 799"/>
                <a:gd name="T77" fmla="*/ 2147483646 h 800"/>
                <a:gd name="T78" fmla="*/ 2147483646 w 799"/>
                <a:gd name="T79" fmla="*/ 2147483646 h 800"/>
                <a:gd name="T80" fmla="*/ 2147483646 w 799"/>
                <a:gd name="T81" fmla="*/ 2147483646 h 800"/>
                <a:gd name="T82" fmla="*/ 2147483646 w 799"/>
                <a:gd name="T83" fmla="*/ 2147483646 h 800"/>
                <a:gd name="T84" fmla="*/ 2147483646 w 799"/>
                <a:gd name="T85" fmla="*/ 2147483646 h 800"/>
                <a:gd name="T86" fmla="*/ 2147483646 w 799"/>
                <a:gd name="T87" fmla="*/ 2147483646 h 800"/>
                <a:gd name="T88" fmla="*/ 2147483646 w 799"/>
                <a:gd name="T89" fmla="*/ 2147483646 h 800"/>
                <a:gd name="T90" fmla="*/ 2147483646 w 799"/>
                <a:gd name="T91" fmla="*/ 2147483646 h 800"/>
                <a:gd name="T92" fmla="*/ 2147483646 w 799"/>
                <a:gd name="T93" fmla="*/ 2147483646 h 800"/>
                <a:gd name="T94" fmla="*/ 2147483646 w 799"/>
                <a:gd name="T95" fmla="*/ 2147483646 h 800"/>
                <a:gd name="T96" fmla="*/ 2147483646 w 799"/>
                <a:gd name="T97" fmla="*/ 2147483646 h 800"/>
                <a:gd name="T98" fmla="*/ 2147483646 w 799"/>
                <a:gd name="T99" fmla="*/ 2147483646 h 800"/>
                <a:gd name="T100" fmla="*/ 2147483646 w 799"/>
                <a:gd name="T101" fmla="*/ 2147483646 h 800"/>
                <a:gd name="T102" fmla="*/ 2147483646 w 799"/>
                <a:gd name="T103" fmla="*/ 2147483646 h 800"/>
                <a:gd name="T104" fmla="*/ 2147483646 w 799"/>
                <a:gd name="T105" fmla="*/ 2147483646 h 800"/>
                <a:gd name="T106" fmla="*/ 2147483646 w 799"/>
                <a:gd name="T107" fmla="*/ 2147483646 h 800"/>
                <a:gd name="T108" fmla="*/ 2147483646 w 799"/>
                <a:gd name="T109" fmla="*/ 2147483646 h 800"/>
                <a:gd name="T110" fmla="*/ 2147483646 w 799"/>
                <a:gd name="T111" fmla="*/ 2147483646 h 800"/>
                <a:gd name="T112" fmla="*/ 2147483646 w 799"/>
                <a:gd name="T113" fmla="*/ 2147483646 h 800"/>
                <a:gd name="T114" fmla="*/ 2147483646 w 799"/>
                <a:gd name="T115" fmla="*/ 2147483646 h 800"/>
                <a:gd name="T116" fmla="*/ 2147483646 w 799"/>
                <a:gd name="T117" fmla="*/ 2147483646 h 800"/>
                <a:gd name="T118" fmla="*/ 2147483646 w 799"/>
                <a:gd name="T119" fmla="*/ 2147483646 h 800"/>
                <a:gd name="T120" fmla="*/ 2147483646 w 799"/>
                <a:gd name="T121" fmla="*/ 2147483646 h 800"/>
                <a:gd name="T122" fmla="*/ 2147483646 w 799"/>
                <a:gd name="T123" fmla="*/ 2147483646 h 8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99" h="800">
                  <a:moveTo>
                    <a:pt x="773" y="690"/>
                  </a:moveTo>
                  <a:lnTo>
                    <a:pt x="773" y="690"/>
                  </a:lnTo>
                  <a:lnTo>
                    <a:pt x="147" y="690"/>
                  </a:lnTo>
                  <a:lnTo>
                    <a:pt x="147" y="28"/>
                  </a:lnTo>
                  <a:lnTo>
                    <a:pt x="147" y="21"/>
                  </a:lnTo>
                  <a:lnTo>
                    <a:pt x="145" y="15"/>
                  </a:lnTo>
                  <a:lnTo>
                    <a:pt x="139" y="6"/>
                  </a:lnTo>
                  <a:lnTo>
                    <a:pt x="130" y="2"/>
                  </a:lnTo>
                  <a:lnTo>
                    <a:pt x="120" y="0"/>
                  </a:lnTo>
                  <a:lnTo>
                    <a:pt x="109" y="2"/>
                  </a:lnTo>
                  <a:lnTo>
                    <a:pt x="100" y="6"/>
                  </a:lnTo>
                  <a:lnTo>
                    <a:pt x="94" y="15"/>
                  </a:lnTo>
                  <a:lnTo>
                    <a:pt x="94" y="21"/>
                  </a:lnTo>
                  <a:lnTo>
                    <a:pt x="92" y="28"/>
                  </a:lnTo>
                  <a:lnTo>
                    <a:pt x="92" y="690"/>
                  </a:lnTo>
                  <a:lnTo>
                    <a:pt x="26" y="690"/>
                  </a:lnTo>
                  <a:lnTo>
                    <a:pt x="19" y="690"/>
                  </a:lnTo>
                  <a:lnTo>
                    <a:pt x="15" y="692"/>
                  </a:lnTo>
                  <a:lnTo>
                    <a:pt x="7" y="698"/>
                  </a:lnTo>
                  <a:lnTo>
                    <a:pt x="2" y="707"/>
                  </a:lnTo>
                  <a:lnTo>
                    <a:pt x="0" y="717"/>
                  </a:lnTo>
                  <a:lnTo>
                    <a:pt x="2" y="728"/>
                  </a:lnTo>
                  <a:lnTo>
                    <a:pt x="7" y="736"/>
                  </a:lnTo>
                  <a:lnTo>
                    <a:pt x="15" y="743"/>
                  </a:lnTo>
                  <a:lnTo>
                    <a:pt x="19" y="743"/>
                  </a:lnTo>
                  <a:lnTo>
                    <a:pt x="26" y="745"/>
                  </a:lnTo>
                  <a:lnTo>
                    <a:pt x="92" y="745"/>
                  </a:lnTo>
                  <a:lnTo>
                    <a:pt x="92" y="773"/>
                  </a:lnTo>
                  <a:lnTo>
                    <a:pt x="94" y="779"/>
                  </a:lnTo>
                  <a:lnTo>
                    <a:pt x="94" y="785"/>
                  </a:lnTo>
                  <a:lnTo>
                    <a:pt x="100" y="794"/>
                  </a:lnTo>
                  <a:lnTo>
                    <a:pt x="109" y="798"/>
                  </a:lnTo>
                  <a:lnTo>
                    <a:pt x="120" y="800"/>
                  </a:lnTo>
                  <a:lnTo>
                    <a:pt x="130" y="798"/>
                  </a:lnTo>
                  <a:lnTo>
                    <a:pt x="139" y="794"/>
                  </a:lnTo>
                  <a:lnTo>
                    <a:pt x="145" y="785"/>
                  </a:lnTo>
                  <a:lnTo>
                    <a:pt x="147" y="779"/>
                  </a:lnTo>
                  <a:lnTo>
                    <a:pt x="147" y="773"/>
                  </a:lnTo>
                  <a:lnTo>
                    <a:pt x="147" y="745"/>
                  </a:lnTo>
                  <a:lnTo>
                    <a:pt x="773" y="745"/>
                  </a:lnTo>
                  <a:lnTo>
                    <a:pt x="780" y="743"/>
                  </a:lnTo>
                  <a:lnTo>
                    <a:pt x="784" y="743"/>
                  </a:lnTo>
                  <a:lnTo>
                    <a:pt x="792" y="736"/>
                  </a:lnTo>
                  <a:lnTo>
                    <a:pt x="799" y="728"/>
                  </a:lnTo>
                  <a:lnTo>
                    <a:pt x="799" y="717"/>
                  </a:lnTo>
                  <a:lnTo>
                    <a:pt x="799" y="707"/>
                  </a:lnTo>
                  <a:lnTo>
                    <a:pt x="792" y="698"/>
                  </a:lnTo>
                  <a:lnTo>
                    <a:pt x="784" y="692"/>
                  </a:lnTo>
                  <a:lnTo>
                    <a:pt x="780" y="690"/>
                  </a:lnTo>
                  <a:lnTo>
                    <a:pt x="773" y="690"/>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grpSp>
      <p:sp>
        <p:nvSpPr>
          <p:cNvPr id="42"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新興</a:t>
            </a:r>
          </a:p>
        </p:txBody>
      </p:sp>
      <p:pic>
        <p:nvPicPr>
          <p:cNvPr id="43" name="圖片 42"/>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Tree>
    <p:extLst>
      <p:ext uri="{BB962C8B-B14F-4D97-AF65-F5344CB8AC3E}">
        <p14:creationId xmlns:p14="http://schemas.microsoft.com/office/powerpoint/2010/main" val="780054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產業">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9850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4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6" y="733970"/>
            <a:ext cx="8075083"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4" name="內容版面配置區 53"/>
          <p:cNvSpPr>
            <a:spLocks noGrp="1"/>
          </p:cNvSpPr>
          <p:nvPr>
            <p:ph sz="quarter" idx="20"/>
          </p:nvPr>
        </p:nvSpPr>
        <p:spPr>
          <a:xfrm>
            <a:off x="3984192"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7" name="內容版面配置區 56"/>
          <p:cNvSpPr>
            <a:spLocks noGrp="1"/>
          </p:cNvSpPr>
          <p:nvPr>
            <p:ph sz="quarter" idx="21"/>
          </p:nvPr>
        </p:nvSpPr>
        <p:spPr>
          <a:xfrm>
            <a:off x="3791744"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9" name="內容版面配置區 56"/>
          <p:cNvSpPr>
            <a:spLocks noGrp="1"/>
          </p:cNvSpPr>
          <p:nvPr>
            <p:ph sz="quarter" idx="22"/>
          </p:nvPr>
        </p:nvSpPr>
        <p:spPr>
          <a:xfrm>
            <a:off x="7920203"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43" name="等腰三角形 42"/>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44" name="直線接點 43"/>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45" name="矩形 44"/>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46" name="直線接點 45"/>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47"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產業</a:t>
            </a:r>
          </a:p>
        </p:txBody>
      </p:sp>
      <p:grpSp>
        <p:nvGrpSpPr>
          <p:cNvPr id="48" name="群組 35"/>
          <p:cNvGrpSpPr>
            <a:grpSpLocks/>
          </p:cNvGrpSpPr>
          <p:nvPr userDrawn="1"/>
        </p:nvGrpSpPr>
        <p:grpSpPr bwMode="auto">
          <a:xfrm>
            <a:off x="909637" y="579438"/>
            <a:ext cx="385763" cy="368300"/>
            <a:chOff x="909276" y="580141"/>
            <a:chExt cx="386252" cy="367281"/>
          </a:xfrm>
        </p:grpSpPr>
        <p:sp>
          <p:nvSpPr>
            <p:cNvPr id="49" name="Freeform 31"/>
            <p:cNvSpPr>
              <a:spLocks noEditPoints="1"/>
            </p:cNvSpPr>
            <p:nvPr/>
          </p:nvSpPr>
          <p:spPr bwMode="auto">
            <a:xfrm>
              <a:off x="909276" y="580141"/>
              <a:ext cx="386252" cy="367281"/>
            </a:xfrm>
            <a:custGeom>
              <a:avLst/>
              <a:gdLst>
                <a:gd name="T0" fmla="*/ 2147483646 w 1052"/>
                <a:gd name="T1" fmla="*/ 2147483646 h 1002"/>
                <a:gd name="T2" fmla="*/ 2147483646 w 1052"/>
                <a:gd name="T3" fmla="*/ 2147483646 h 1002"/>
                <a:gd name="T4" fmla="*/ 2147483646 w 1052"/>
                <a:gd name="T5" fmla="*/ 0 h 1002"/>
                <a:gd name="T6" fmla="*/ 2147483646 w 1052"/>
                <a:gd name="T7" fmla="*/ 0 h 1002"/>
                <a:gd name="T8" fmla="*/ 2147483646 w 1052"/>
                <a:gd name="T9" fmla="*/ 2147483646 h 1002"/>
                <a:gd name="T10" fmla="*/ 2147483646 w 1052"/>
                <a:gd name="T11" fmla="*/ 2147483646 h 1002"/>
                <a:gd name="T12" fmla="*/ 2147483646 w 1052"/>
                <a:gd name="T13" fmla="*/ 2147483646 h 1002"/>
                <a:gd name="T14" fmla="*/ 2147483646 w 1052"/>
                <a:gd name="T15" fmla="*/ 2147483646 h 1002"/>
                <a:gd name="T16" fmla="*/ 2147483646 w 1052"/>
                <a:gd name="T17" fmla="*/ 2147483646 h 1002"/>
                <a:gd name="T18" fmla="*/ 2147483646 w 1052"/>
                <a:gd name="T19" fmla="*/ 2147483646 h 1002"/>
                <a:gd name="T20" fmla="*/ 2147483646 w 1052"/>
                <a:gd name="T21" fmla="*/ 2147483646 h 1002"/>
                <a:gd name="T22" fmla="*/ 2147483646 w 1052"/>
                <a:gd name="T23" fmla="*/ 2147483646 h 1002"/>
                <a:gd name="T24" fmla="*/ 2147483646 w 1052"/>
                <a:gd name="T25" fmla="*/ 2147483646 h 1002"/>
                <a:gd name="T26" fmla="*/ 0 w 1052"/>
                <a:gd name="T27" fmla="*/ 2147483646 h 1002"/>
                <a:gd name="T28" fmla="*/ 2147483646 w 1052"/>
                <a:gd name="T29" fmla="*/ 2147483646 h 1002"/>
                <a:gd name="T30" fmla="*/ 2147483646 w 1052"/>
                <a:gd name="T31" fmla="*/ 2147483646 h 1002"/>
                <a:gd name="T32" fmla="*/ 2147483646 w 1052"/>
                <a:gd name="T33" fmla="*/ 2147483646 h 1002"/>
                <a:gd name="T34" fmla="*/ 2147483646 w 1052"/>
                <a:gd name="T35" fmla="*/ 2147483646 h 1002"/>
                <a:gd name="T36" fmla="*/ 2147483646 w 1052"/>
                <a:gd name="T37" fmla="*/ 2147483646 h 1002"/>
                <a:gd name="T38" fmla="*/ 2147483646 w 1052"/>
                <a:gd name="T39" fmla="*/ 2147483646 h 1002"/>
                <a:gd name="T40" fmla="*/ 2147483646 w 1052"/>
                <a:gd name="T41" fmla="*/ 2147483646 h 1002"/>
                <a:gd name="T42" fmla="*/ 2147483646 w 1052"/>
                <a:gd name="T43" fmla="*/ 2147483646 h 1002"/>
                <a:gd name="T44" fmla="*/ 2147483646 w 1052"/>
                <a:gd name="T45" fmla="*/ 2147483646 h 1002"/>
                <a:gd name="T46" fmla="*/ 2147483646 w 1052"/>
                <a:gd name="T47" fmla="*/ 2147483646 h 1002"/>
                <a:gd name="T48" fmla="*/ 2147483646 w 1052"/>
                <a:gd name="T49" fmla="*/ 2147483646 h 1002"/>
                <a:gd name="T50" fmla="*/ 2147483646 w 1052"/>
                <a:gd name="T51" fmla="*/ 2147483646 h 1002"/>
                <a:gd name="T52" fmla="*/ 2147483646 w 1052"/>
                <a:gd name="T53" fmla="*/ 2147483646 h 1002"/>
                <a:gd name="T54" fmla="*/ 2147483646 w 1052"/>
                <a:gd name="T55" fmla="*/ 2147483646 h 1002"/>
                <a:gd name="T56" fmla="*/ 2147483646 w 1052"/>
                <a:gd name="T57" fmla="*/ 2147483646 h 1002"/>
                <a:gd name="T58" fmla="*/ 2147483646 w 1052"/>
                <a:gd name="T59" fmla="*/ 2147483646 h 1002"/>
                <a:gd name="T60" fmla="*/ 2147483646 w 1052"/>
                <a:gd name="T61" fmla="*/ 2147483646 h 1002"/>
                <a:gd name="T62" fmla="*/ 2147483646 w 1052"/>
                <a:gd name="T63" fmla="*/ 2147483646 h 1002"/>
                <a:gd name="T64" fmla="*/ 2147483646 w 1052"/>
                <a:gd name="T65" fmla="*/ 2147483646 h 1002"/>
                <a:gd name="T66" fmla="*/ 2147483646 w 1052"/>
                <a:gd name="T67" fmla="*/ 2147483646 h 1002"/>
                <a:gd name="T68" fmla="*/ 2147483646 w 1052"/>
                <a:gd name="T69" fmla="*/ 2147483646 h 1002"/>
                <a:gd name="T70" fmla="*/ 2147483646 w 1052"/>
                <a:gd name="T71" fmla="*/ 2147483646 h 1002"/>
                <a:gd name="T72" fmla="*/ 2147483646 w 1052"/>
                <a:gd name="T73" fmla="*/ 2147483646 h 1002"/>
                <a:gd name="T74" fmla="*/ 2147483646 w 1052"/>
                <a:gd name="T75" fmla="*/ 2147483646 h 1002"/>
                <a:gd name="T76" fmla="*/ 2147483646 w 1052"/>
                <a:gd name="T77" fmla="*/ 2147483646 h 1002"/>
                <a:gd name="T78" fmla="*/ 2147483646 w 1052"/>
                <a:gd name="T79" fmla="*/ 2147483646 h 1002"/>
                <a:gd name="T80" fmla="*/ 2147483646 w 1052"/>
                <a:gd name="T81" fmla="*/ 2147483646 h 1002"/>
                <a:gd name="T82" fmla="*/ 2147483646 w 1052"/>
                <a:gd name="T83" fmla="*/ 2147483646 h 1002"/>
                <a:gd name="T84" fmla="*/ 2147483646 w 1052"/>
                <a:gd name="T85" fmla="*/ 2147483646 h 1002"/>
                <a:gd name="T86" fmla="*/ 2147483646 w 1052"/>
                <a:gd name="T87" fmla="*/ 2147483646 h 1002"/>
                <a:gd name="T88" fmla="*/ 2147483646 w 1052"/>
                <a:gd name="T89" fmla="*/ 2147483646 h 1002"/>
                <a:gd name="T90" fmla="*/ 2147483646 w 1052"/>
                <a:gd name="T91" fmla="*/ 2147483646 h 1002"/>
                <a:gd name="T92" fmla="*/ 2147483646 w 1052"/>
                <a:gd name="T93" fmla="*/ 2147483646 h 1002"/>
                <a:gd name="T94" fmla="*/ 2147483646 w 1052"/>
                <a:gd name="T95" fmla="*/ 2147483646 h 1002"/>
                <a:gd name="T96" fmla="*/ 2147483646 w 1052"/>
                <a:gd name="T97" fmla="*/ 2147483646 h 1002"/>
                <a:gd name="T98" fmla="*/ 2147483646 w 1052"/>
                <a:gd name="T99" fmla="*/ 2147483646 h 1002"/>
                <a:gd name="T100" fmla="*/ 2147483646 w 1052"/>
                <a:gd name="T101" fmla="*/ 2147483646 h 1002"/>
                <a:gd name="T102" fmla="*/ 2147483646 w 1052"/>
                <a:gd name="T103" fmla="*/ 2147483646 h 1002"/>
                <a:gd name="T104" fmla="*/ 2147483646 w 1052"/>
                <a:gd name="T105" fmla="*/ 2147483646 h 1002"/>
                <a:gd name="T106" fmla="*/ 2147483646 w 1052"/>
                <a:gd name="T107" fmla="*/ 2147483646 h 1002"/>
                <a:gd name="T108" fmla="*/ 2147483646 w 1052"/>
                <a:gd name="T109" fmla="*/ 2147483646 h 1002"/>
                <a:gd name="T110" fmla="*/ 2147483646 w 1052"/>
                <a:gd name="T111" fmla="*/ 2147483646 h 10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52" h="1002">
                  <a:moveTo>
                    <a:pt x="1033" y="187"/>
                  </a:moveTo>
                  <a:lnTo>
                    <a:pt x="548" y="12"/>
                  </a:lnTo>
                  <a:lnTo>
                    <a:pt x="545" y="8"/>
                  </a:lnTo>
                  <a:lnTo>
                    <a:pt x="539" y="4"/>
                  </a:lnTo>
                  <a:lnTo>
                    <a:pt x="535" y="0"/>
                  </a:lnTo>
                  <a:lnTo>
                    <a:pt x="526" y="0"/>
                  </a:lnTo>
                  <a:lnTo>
                    <a:pt x="490" y="0"/>
                  </a:lnTo>
                  <a:lnTo>
                    <a:pt x="482" y="2"/>
                  </a:lnTo>
                  <a:lnTo>
                    <a:pt x="473" y="6"/>
                  </a:lnTo>
                  <a:lnTo>
                    <a:pt x="469" y="15"/>
                  </a:lnTo>
                  <a:lnTo>
                    <a:pt x="467" y="23"/>
                  </a:lnTo>
                  <a:lnTo>
                    <a:pt x="467" y="187"/>
                  </a:lnTo>
                  <a:lnTo>
                    <a:pt x="266" y="187"/>
                  </a:lnTo>
                  <a:lnTo>
                    <a:pt x="266" y="119"/>
                  </a:lnTo>
                  <a:lnTo>
                    <a:pt x="264" y="108"/>
                  </a:lnTo>
                  <a:lnTo>
                    <a:pt x="258" y="100"/>
                  </a:lnTo>
                  <a:lnTo>
                    <a:pt x="252" y="95"/>
                  </a:lnTo>
                  <a:lnTo>
                    <a:pt x="241" y="93"/>
                  </a:lnTo>
                  <a:lnTo>
                    <a:pt x="26" y="93"/>
                  </a:lnTo>
                  <a:lnTo>
                    <a:pt x="15" y="95"/>
                  </a:lnTo>
                  <a:lnTo>
                    <a:pt x="9" y="100"/>
                  </a:lnTo>
                  <a:lnTo>
                    <a:pt x="2" y="108"/>
                  </a:lnTo>
                  <a:lnTo>
                    <a:pt x="0" y="119"/>
                  </a:lnTo>
                  <a:lnTo>
                    <a:pt x="0" y="366"/>
                  </a:lnTo>
                  <a:lnTo>
                    <a:pt x="2" y="377"/>
                  </a:lnTo>
                  <a:lnTo>
                    <a:pt x="9" y="383"/>
                  </a:lnTo>
                  <a:lnTo>
                    <a:pt x="15" y="389"/>
                  </a:lnTo>
                  <a:lnTo>
                    <a:pt x="26" y="391"/>
                  </a:lnTo>
                  <a:lnTo>
                    <a:pt x="241" y="391"/>
                  </a:lnTo>
                  <a:lnTo>
                    <a:pt x="252" y="389"/>
                  </a:lnTo>
                  <a:lnTo>
                    <a:pt x="258" y="383"/>
                  </a:lnTo>
                  <a:lnTo>
                    <a:pt x="264" y="377"/>
                  </a:lnTo>
                  <a:lnTo>
                    <a:pt x="266" y="366"/>
                  </a:lnTo>
                  <a:lnTo>
                    <a:pt x="266" y="321"/>
                  </a:lnTo>
                  <a:lnTo>
                    <a:pt x="437" y="321"/>
                  </a:lnTo>
                  <a:lnTo>
                    <a:pt x="437" y="815"/>
                  </a:lnTo>
                  <a:lnTo>
                    <a:pt x="307" y="815"/>
                  </a:lnTo>
                  <a:lnTo>
                    <a:pt x="296" y="817"/>
                  </a:lnTo>
                  <a:lnTo>
                    <a:pt x="290" y="821"/>
                  </a:lnTo>
                  <a:lnTo>
                    <a:pt x="284" y="828"/>
                  </a:lnTo>
                  <a:lnTo>
                    <a:pt x="281" y="836"/>
                  </a:lnTo>
                  <a:lnTo>
                    <a:pt x="281" y="981"/>
                  </a:lnTo>
                  <a:lnTo>
                    <a:pt x="284" y="990"/>
                  </a:lnTo>
                  <a:lnTo>
                    <a:pt x="290" y="996"/>
                  </a:lnTo>
                  <a:lnTo>
                    <a:pt x="296" y="1000"/>
                  </a:lnTo>
                  <a:lnTo>
                    <a:pt x="307" y="1002"/>
                  </a:lnTo>
                  <a:lnTo>
                    <a:pt x="686" y="1002"/>
                  </a:lnTo>
                  <a:lnTo>
                    <a:pt x="694" y="1000"/>
                  </a:lnTo>
                  <a:lnTo>
                    <a:pt x="703" y="996"/>
                  </a:lnTo>
                  <a:lnTo>
                    <a:pt x="709" y="990"/>
                  </a:lnTo>
                  <a:lnTo>
                    <a:pt x="712" y="981"/>
                  </a:lnTo>
                  <a:lnTo>
                    <a:pt x="712" y="836"/>
                  </a:lnTo>
                  <a:lnTo>
                    <a:pt x="709" y="828"/>
                  </a:lnTo>
                  <a:lnTo>
                    <a:pt x="703" y="821"/>
                  </a:lnTo>
                  <a:lnTo>
                    <a:pt x="694" y="817"/>
                  </a:lnTo>
                  <a:lnTo>
                    <a:pt x="686" y="815"/>
                  </a:lnTo>
                  <a:lnTo>
                    <a:pt x="577" y="815"/>
                  </a:lnTo>
                  <a:lnTo>
                    <a:pt x="577" y="321"/>
                  </a:lnTo>
                  <a:lnTo>
                    <a:pt x="882" y="321"/>
                  </a:lnTo>
                  <a:lnTo>
                    <a:pt x="882" y="453"/>
                  </a:lnTo>
                  <a:lnTo>
                    <a:pt x="829" y="453"/>
                  </a:lnTo>
                  <a:lnTo>
                    <a:pt x="820" y="453"/>
                  </a:lnTo>
                  <a:lnTo>
                    <a:pt x="812" y="460"/>
                  </a:lnTo>
                  <a:lnTo>
                    <a:pt x="805" y="468"/>
                  </a:lnTo>
                  <a:lnTo>
                    <a:pt x="805" y="477"/>
                  </a:lnTo>
                  <a:lnTo>
                    <a:pt x="805" y="568"/>
                  </a:lnTo>
                  <a:lnTo>
                    <a:pt x="805" y="579"/>
                  </a:lnTo>
                  <a:lnTo>
                    <a:pt x="812" y="585"/>
                  </a:lnTo>
                  <a:lnTo>
                    <a:pt x="820" y="592"/>
                  </a:lnTo>
                  <a:lnTo>
                    <a:pt x="829" y="594"/>
                  </a:lnTo>
                  <a:lnTo>
                    <a:pt x="986" y="594"/>
                  </a:lnTo>
                  <a:lnTo>
                    <a:pt x="995" y="592"/>
                  </a:lnTo>
                  <a:lnTo>
                    <a:pt x="1003" y="585"/>
                  </a:lnTo>
                  <a:lnTo>
                    <a:pt x="1008" y="579"/>
                  </a:lnTo>
                  <a:lnTo>
                    <a:pt x="1010" y="568"/>
                  </a:lnTo>
                  <a:lnTo>
                    <a:pt x="1010" y="477"/>
                  </a:lnTo>
                  <a:lnTo>
                    <a:pt x="1008" y="468"/>
                  </a:lnTo>
                  <a:lnTo>
                    <a:pt x="1003" y="460"/>
                  </a:lnTo>
                  <a:lnTo>
                    <a:pt x="995" y="453"/>
                  </a:lnTo>
                  <a:lnTo>
                    <a:pt x="986" y="453"/>
                  </a:lnTo>
                  <a:lnTo>
                    <a:pt x="931" y="453"/>
                  </a:lnTo>
                  <a:lnTo>
                    <a:pt x="931" y="321"/>
                  </a:lnTo>
                  <a:lnTo>
                    <a:pt x="1029" y="321"/>
                  </a:lnTo>
                  <a:lnTo>
                    <a:pt x="1037" y="319"/>
                  </a:lnTo>
                  <a:lnTo>
                    <a:pt x="1046" y="315"/>
                  </a:lnTo>
                  <a:lnTo>
                    <a:pt x="1050" y="306"/>
                  </a:lnTo>
                  <a:lnTo>
                    <a:pt x="1052" y="298"/>
                  </a:lnTo>
                  <a:lnTo>
                    <a:pt x="1052" y="213"/>
                  </a:lnTo>
                  <a:lnTo>
                    <a:pt x="1052" y="202"/>
                  </a:lnTo>
                  <a:lnTo>
                    <a:pt x="1048" y="196"/>
                  </a:lnTo>
                  <a:lnTo>
                    <a:pt x="1039" y="191"/>
                  </a:lnTo>
                  <a:lnTo>
                    <a:pt x="1033" y="187"/>
                  </a:lnTo>
                  <a:close/>
                  <a:moveTo>
                    <a:pt x="552" y="76"/>
                  </a:moveTo>
                  <a:lnTo>
                    <a:pt x="858" y="187"/>
                  </a:lnTo>
                  <a:lnTo>
                    <a:pt x="552" y="187"/>
                  </a:lnTo>
                  <a:lnTo>
                    <a:pt x="552" y="76"/>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sp>
          <p:nvSpPr>
            <p:cNvPr id="50" name="矩形 49"/>
            <p:cNvSpPr/>
            <p:nvPr/>
          </p:nvSpPr>
          <p:spPr>
            <a:xfrm>
              <a:off x="1206515" y="752699"/>
              <a:ext cx="71529" cy="7282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pic>
        <p:nvPicPr>
          <p:cNvPr id="29" name="圖片 28"/>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Tree>
    <p:extLst>
      <p:ext uri="{BB962C8B-B14F-4D97-AF65-F5344CB8AC3E}">
        <p14:creationId xmlns:p14="http://schemas.microsoft.com/office/powerpoint/2010/main" val="3534484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債市">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9850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4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6" y="733970"/>
            <a:ext cx="8075083"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4" name="內容版面配置區 53"/>
          <p:cNvSpPr>
            <a:spLocks noGrp="1"/>
          </p:cNvSpPr>
          <p:nvPr>
            <p:ph sz="quarter" idx="20"/>
          </p:nvPr>
        </p:nvSpPr>
        <p:spPr>
          <a:xfrm>
            <a:off x="3984192"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7" name="內容版面配置區 56"/>
          <p:cNvSpPr>
            <a:spLocks noGrp="1"/>
          </p:cNvSpPr>
          <p:nvPr>
            <p:ph sz="quarter" idx="21"/>
          </p:nvPr>
        </p:nvSpPr>
        <p:spPr>
          <a:xfrm>
            <a:off x="3791744"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9" name="內容版面配置區 56"/>
          <p:cNvSpPr>
            <a:spLocks noGrp="1"/>
          </p:cNvSpPr>
          <p:nvPr>
            <p:ph sz="quarter" idx="22"/>
          </p:nvPr>
        </p:nvSpPr>
        <p:spPr>
          <a:xfrm>
            <a:off x="7920203"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9" name="等腰三角形 28"/>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31" name="直線接點 30"/>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32" name="矩形 31"/>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33" name="直線接點 32"/>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39"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債市</a:t>
            </a:r>
          </a:p>
        </p:txBody>
      </p:sp>
      <p:grpSp>
        <p:nvGrpSpPr>
          <p:cNvPr id="40" name="组合 60"/>
          <p:cNvGrpSpPr>
            <a:grpSpLocks/>
          </p:cNvGrpSpPr>
          <p:nvPr userDrawn="1"/>
        </p:nvGrpSpPr>
        <p:grpSpPr bwMode="auto">
          <a:xfrm>
            <a:off x="890588" y="588963"/>
            <a:ext cx="431800" cy="328612"/>
            <a:chOff x="407988" y="4792663"/>
            <a:chExt cx="1727200" cy="1331912"/>
          </a:xfrm>
        </p:grpSpPr>
        <p:sp>
          <p:nvSpPr>
            <p:cNvPr id="41" name="Freeform 42"/>
            <p:cNvSpPr>
              <a:spLocks/>
            </p:cNvSpPr>
            <p:nvPr/>
          </p:nvSpPr>
          <p:spPr bwMode="auto">
            <a:xfrm>
              <a:off x="407988" y="6073100"/>
              <a:ext cx="1727200" cy="51475"/>
            </a:xfrm>
            <a:custGeom>
              <a:avLst/>
              <a:gdLst>
                <a:gd name="T0" fmla="*/ 2147483646 w 1088"/>
                <a:gd name="T1" fmla="*/ 2147483646 h 32"/>
                <a:gd name="T2" fmla="*/ 2147483646 w 1088"/>
                <a:gd name="T3" fmla="*/ 2147483646 h 32"/>
                <a:gd name="T4" fmla="*/ 2147483646 w 1088"/>
                <a:gd name="T5" fmla="*/ 2147483646 h 32"/>
                <a:gd name="T6" fmla="*/ 2147483646 w 1088"/>
                <a:gd name="T7" fmla="*/ 2147483646 h 32"/>
                <a:gd name="T8" fmla="*/ 0 w 1088"/>
                <a:gd name="T9" fmla="*/ 2147483646 h 32"/>
                <a:gd name="T10" fmla="*/ 0 w 1088"/>
                <a:gd name="T11" fmla="*/ 2147483646 h 32"/>
                <a:gd name="T12" fmla="*/ 0 w 1088"/>
                <a:gd name="T13" fmla="*/ 2147483646 h 32"/>
                <a:gd name="T14" fmla="*/ 0 w 1088"/>
                <a:gd name="T15" fmla="*/ 2147483646 h 32"/>
                <a:gd name="T16" fmla="*/ 2147483646 w 1088"/>
                <a:gd name="T17" fmla="*/ 2147483646 h 32"/>
                <a:gd name="T18" fmla="*/ 2147483646 w 1088"/>
                <a:gd name="T19" fmla="*/ 0 h 32"/>
                <a:gd name="T20" fmla="*/ 2147483646 w 1088"/>
                <a:gd name="T21" fmla="*/ 0 h 32"/>
                <a:gd name="T22" fmla="*/ 2147483646 w 1088"/>
                <a:gd name="T23" fmla="*/ 0 h 32"/>
                <a:gd name="T24" fmla="*/ 2147483646 w 1088"/>
                <a:gd name="T25" fmla="*/ 0 h 32"/>
                <a:gd name="T26" fmla="*/ 2147483646 w 1088"/>
                <a:gd name="T27" fmla="*/ 0 h 32"/>
                <a:gd name="T28" fmla="*/ 2147483646 w 1088"/>
                <a:gd name="T29" fmla="*/ 2147483646 h 32"/>
                <a:gd name="T30" fmla="*/ 2147483646 w 1088"/>
                <a:gd name="T31" fmla="*/ 2147483646 h 32"/>
                <a:gd name="T32" fmla="*/ 2147483646 w 1088"/>
                <a:gd name="T33" fmla="*/ 2147483646 h 32"/>
                <a:gd name="T34" fmla="*/ 2147483646 w 1088"/>
                <a:gd name="T35" fmla="*/ 2147483646 h 32"/>
                <a:gd name="T36" fmla="*/ 2147483646 w 1088"/>
                <a:gd name="T37" fmla="*/ 2147483646 h 32"/>
                <a:gd name="T38" fmla="*/ 2147483646 w 1088"/>
                <a:gd name="T39" fmla="*/ 2147483646 h 32"/>
                <a:gd name="T40" fmla="*/ 2147483646 w 1088"/>
                <a:gd name="T41" fmla="*/ 2147483646 h 32"/>
                <a:gd name="T42" fmla="*/ 2147483646 w 1088"/>
                <a:gd name="T43" fmla="*/ 2147483646 h 32"/>
                <a:gd name="T44" fmla="*/ 2147483646 w 1088"/>
                <a:gd name="T45" fmla="*/ 2147483646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88" h="32">
                  <a:moveTo>
                    <a:pt x="15" y="32"/>
                  </a:moveTo>
                  <a:lnTo>
                    <a:pt x="15" y="32"/>
                  </a:lnTo>
                  <a:lnTo>
                    <a:pt x="9" y="32"/>
                  </a:lnTo>
                  <a:lnTo>
                    <a:pt x="5" y="28"/>
                  </a:lnTo>
                  <a:lnTo>
                    <a:pt x="0" y="23"/>
                  </a:lnTo>
                  <a:lnTo>
                    <a:pt x="0" y="15"/>
                  </a:lnTo>
                  <a:lnTo>
                    <a:pt x="0" y="9"/>
                  </a:lnTo>
                  <a:lnTo>
                    <a:pt x="5" y="4"/>
                  </a:lnTo>
                  <a:lnTo>
                    <a:pt x="9" y="0"/>
                  </a:lnTo>
                  <a:lnTo>
                    <a:pt x="15" y="0"/>
                  </a:lnTo>
                  <a:lnTo>
                    <a:pt x="1071" y="0"/>
                  </a:lnTo>
                  <a:lnTo>
                    <a:pt x="1078" y="0"/>
                  </a:lnTo>
                  <a:lnTo>
                    <a:pt x="1084" y="4"/>
                  </a:lnTo>
                  <a:lnTo>
                    <a:pt x="1088" y="9"/>
                  </a:lnTo>
                  <a:lnTo>
                    <a:pt x="1088" y="15"/>
                  </a:lnTo>
                  <a:lnTo>
                    <a:pt x="1088" y="23"/>
                  </a:lnTo>
                  <a:lnTo>
                    <a:pt x="1084" y="28"/>
                  </a:lnTo>
                  <a:lnTo>
                    <a:pt x="1078" y="32"/>
                  </a:lnTo>
                  <a:lnTo>
                    <a:pt x="1071" y="32"/>
                  </a:lnTo>
                  <a:lnTo>
                    <a:pt x="15" y="32"/>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sp>
          <p:nvSpPr>
            <p:cNvPr id="42" name="Rectangle 43"/>
            <p:cNvSpPr>
              <a:spLocks noChangeArrowheads="1"/>
            </p:cNvSpPr>
            <p:nvPr/>
          </p:nvSpPr>
          <p:spPr bwMode="auto">
            <a:xfrm>
              <a:off x="623888" y="5101513"/>
              <a:ext cx="247648" cy="836468"/>
            </a:xfrm>
            <a:prstGeom prst="rect">
              <a:avLst/>
            </a:prstGeom>
            <a:solidFill>
              <a:schemeClr val="bg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sp>
          <p:nvSpPr>
            <p:cNvPr id="51" name="Rectangle 44"/>
            <p:cNvSpPr>
              <a:spLocks noChangeArrowheads="1"/>
            </p:cNvSpPr>
            <p:nvPr/>
          </p:nvSpPr>
          <p:spPr bwMode="auto">
            <a:xfrm>
              <a:off x="998536" y="4792663"/>
              <a:ext cx="247652" cy="1145317"/>
            </a:xfrm>
            <a:prstGeom prst="rect">
              <a:avLst/>
            </a:prstGeom>
            <a:solidFill>
              <a:srgbClr val="FF717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sp>
          <p:nvSpPr>
            <p:cNvPr id="52" name="Rectangle 45"/>
            <p:cNvSpPr>
              <a:spLocks noChangeArrowheads="1"/>
            </p:cNvSpPr>
            <p:nvPr/>
          </p:nvSpPr>
          <p:spPr bwMode="auto">
            <a:xfrm>
              <a:off x="1347788" y="5152988"/>
              <a:ext cx="254000" cy="784993"/>
            </a:xfrm>
            <a:prstGeom prst="rect">
              <a:avLst/>
            </a:prstGeom>
            <a:solidFill>
              <a:schemeClr val="bg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sp>
          <p:nvSpPr>
            <p:cNvPr id="53" name="Rectangle 46"/>
            <p:cNvSpPr>
              <a:spLocks noChangeArrowheads="1"/>
            </p:cNvSpPr>
            <p:nvPr/>
          </p:nvSpPr>
          <p:spPr bwMode="auto">
            <a:xfrm>
              <a:off x="1722436" y="5416795"/>
              <a:ext cx="247652" cy="521186"/>
            </a:xfrm>
            <a:prstGeom prst="rect">
              <a:avLst/>
            </a:prstGeom>
            <a:solidFill>
              <a:srgbClr val="FF717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grpSp>
      <p:pic>
        <p:nvPicPr>
          <p:cNvPr id="43" name="圖片 42"/>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Tree>
    <p:extLst>
      <p:ext uri="{BB962C8B-B14F-4D97-AF65-F5344CB8AC3E}">
        <p14:creationId xmlns:p14="http://schemas.microsoft.com/office/powerpoint/2010/main" val="3501527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700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成熟">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11247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0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6" y="733970"/>
            <a:ext cx="8075083"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4" name="內容版面配置區 53"/>
          <p:cNvSpPr>
            <a:spLocks noGrp="1"/>
          </p:cNvSpPr>
          <p:nvPr>
            <p:ph sz="quarter" idx="20"/>
          </p:nvPr>
        </p:nvSpPr>
        <p:spPr>
          <a:xfrm>
            <a:off x="3984192"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7" name="內容版面配置區 56"/>
          <p:cNvSpPr>
            <a:spLocks noGrp="1"/>
          </p:cNvSpPr>
          <p:nvPr>
            <p:ph sz="quarter" idx="21"/>
          </p:nvPr>
        </p:nvSpPr>
        <p:spPr>
          <a:xfrm>
            <a:off x="3791744"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9" name="內容版面配置區 56"/>
          <p:cNvSpPr>
            <a:spLocks noGrp="1"/>
          </p:cNvSpPr>
          <p:nvPr>
            <p:ph sz="quarter" idx="22"/>
          </p:nvPr>
        </p:nvSpPr>
        <p:spPr>
          <a:xfrm>
            <a:off x="7920203"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43" name="等腰三角形 42"/>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44" name="直線接點 43"/>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45" name="矩形 44"/>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46" name="直線接點 45"/>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grpSp>
        <p:nvGrpSpPr>
          <p:cNvPr id="47" name="群組 49"/>
          <p:cNvGrpSpPr>
            <a:grpSpLocks/>
          </p:cNvGrpSpPr>
          <p:nvPr userDrawn="1"/>
        </p:nvGrpSpPr>
        <p:grpSpPr bwMode="auto">
          <a:xfrm>
            <a:off x="887413" y="525465"/>
            <a:ext cx="431800" cy="396875"/>
            <a:chOff x="9535154" y="4524995"/>
            <a:chExt cx="2043552" cy="1897063"/>
          </a:xfrm>
        </p:grpSpPr>
        <p:sp>
          <p:nvSpPr>
            <p:cNvPr id="48" name="手繪多邊形 47"/>
            <p:cNvSpPr/>
            <p:nvPr/>
          </p:nvSpPr>
          <p:spPr>
            <a:xfrm>
              <a:off x="10106146" y="4782996"/>
              <a:ext cx="1209600" cy="1259650"/>
            </a:xfrm>
            <a:custGeom>
              <a:avLst/>
              <a:gdLst>
                <a:gd name="connsiteX0" fmla="*/ 0 w 1597291"/>
                <a:gd name="connsiteY0" fmla="*/ 1080489 h 1080489"/>
                <a:gd name="connsiteX1" fmla="*/ 529389 w 1597291"/>
                <a:gd name="connsiteY1" fmla="*/ 470889 h 1080489"/>
                <a:gd name="connsiteX2" fmla="*/ 946484 w 1597291"/>
                <a:gd name="connsiteY2" fmla="*/ 1016320 h 1080489"/>
                <a:gd name="connsiteX3" fmla="*/ 1540042 w 1597291"/>
                <a:gd name="connsiteY3" fmla="*/ 85878 h 1080489"/>
                <a:gd name="connsiteX4" fmla="*/ 1572126 w 1597291"/>
                <a:gd name="connsiteY4" fmla="*/ 37752 h 1080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291" h="1080489">
                  <a:moveTo>
                    <a:pt x="0" y="1080489"/>
                  </a:moveTo>
                  <a:cubicBezTo>
                    <a:pt x="185821" y="781036"/>
                    <a:pt x="371642" y="481584"/>
                    <a:pt x="529389" y="470889"/>
                  </a:cubicBezTo>
                  <a:cubicBezTo>
                    <a:pt x="687136" y="460194"/>
                    <a:pt x="778042" y="1080488"/>
                    <a:pt x="946484" y="1016320"/>
                  </a:cubicBezTo>
                  <a:cubicBezTo>
                    <a:pt x="1114926" y="952152"/>
                    <a:pt x="1435768" y="248973"/>
                    <a:pt x="1540042" y="85878"/>
                  </a:cubicBezTo>
                  <a:cubicBezTo>
                    <a:pt x="1644316" y="-77217"/>
                    <a:pt x="1574800" y="43099"/>
                    <a:pt x="1572126" y="37752"/>
                  </a:cubicBezTo>
                </a:path>
              </a:pathLst>
            </a:custGeom>
            <a:noFill/>
            <a:ln w="44450">
              <a:solidFill>
                <a:srgbClr val="5B8ABD"/>
              </a:solidFill>
              <a:headEnd type="none" w="med" len="sm"/>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49" name="Freeform 40"/>
            <p:cNvSpPr>
              <a:spLocks/>
            </p:cNvSpPr>
            <p:nvPr/>
          </p:nvSpPr>
          <p:spPr bwMode="auto">
            <a:xfrm>
              <a:off x="9535154" y="4524995"/>
              <a:ext cx="2043552" cy="1897063"/>
            </a:xfrm>
            <a:custGeom>
              <a:avLst/>
              <a:gdLst>
                <a:gd name="T0" fmla="*/ 2147483646 w 799"/>
                <a:gd name="T1" fmla="*/ 2147483646 h 800"/>
                <a:gd name="T2" fmla="*/ 2147483646 w 799"/>
                <a:gd name="T3" fmla="*/ 2147483646 h 800"/>
                <a:gd name="T4" fmla="*/ 2147483646 w 799"/>
                <a:gd name="T5" fmla="*/ 2147483646 h 800"/>
                <a:gd name="T6" fmla="*/ 2147483646 w 799"/>
                <a:gd name="T7" fmla="*/ 2147483646 h 800"/>
                <a:gd name="T8" fmla="*/ 2147483646 w 799"/>
                <a:gd name="T9" fmla="*/ 2147483646 h 800"/>
                <a:gd name="T10" fmla="*/ 2147483646 w 799"/>
                <a:gd name="T11" fmla="*/ 2147483646 h 800"/>
                <a:gd name="T12" fmla="*/ 2147483646 w 799"/>
                <a:gd name="T13" fmla="*/ 2147483646 h 800"/>
                <a:gd name="T14" fmla="*/ 2147483646 w 799"/>
                <a:gd name="T15" fmla="*/ 2147483646 h 800"/>
                <a:gd name="T16" fmla="*/ 2147483646 w 799"/>
                <a:gd name="T17" fmla="*/ 2147483646 h 800"/>
                <a:gd name="T18" fmla="*/ 2147483646 w 799"/>
                <a:gd name="T19" fmla="*/ 2147483646 h 800"/>
                <a:gd name="T20" fmla="*/ 2147483646 w 799"/>
                <a:gd name="T21" fmla="*/ 0 h 800"/>
                <a:gd name="T22" fmla="*/ 2147483646 w 799"/>
                <a:gd name="T23" fmla="*/ 2147483646 h 800"/>
                <a:gd name="T24" fmla="*/ 2147483646 w 799"/>
                <a:gd name="T25" fmla="*/ 2147483646 h 800"/>
                <a:gd name="T26" fmla="*/ 2147483646 w 799"/>
                <a:gd name="T27" fmla="*/ 2147483646 h 800"/>
                <a:gd name="T28" fmla="*/ 2147483646 w 799"/>
                <a:gd name="T29" fmla="*/ 2147483646 h 800"/>
                <a:gd name="T30" fmla="*/ 2147483646 w 799"/>
                <a:gd name="T31" fmla="*/ 2147483646 h 800"/>
                <a:gd name="T32" fmla="*/ 2147483646 w 799"/>
                <a:gd name="T33" fmla="*/ 2147483646 h 800"/>
                <a:gd name="T34" fmla="*/ 2147483646 w 799"/>
                <a:gd name="T35" fmla="*/ 2147483646 h 800"/>
                <a:gd name="T36" fmla="*/ 2147483646 w 799"/>
                <a:gd name="T37" fmla="*/ 2147483646 h 800"/>
                <a:gd name="T38" fmla="*/ 2147483646 w 799"/>
                <a:gd name="T39" fmla="*/ 2147483646 h 800"/>
                <a:gd name="T40" fmla="*/ 2147483646 w 799"/>
                <a:gd name="T41" fmla="*/ 2147483646 h 800"/>
                <a:gd name="T42" fmla="*/ 2147483646 w 799"/>
                <a:gd name="T43" fmla="*/ 2147483646 h 800"/>
                <a:gd name="T44" fmla="*/ 2147483646 w 799"/>
                <a:gd name="T45" fmla="*/ 2147483646 h 800"/>
                <a:gd name="T46" fmla="*/ 2147483646 w 799"/>
                <a:gd name="T47" fmla="*/ 2147483646 h 800"/>
                <a:gd name="T48" fmla="*/ 2147483646 w 799"/>
                <a:gd name="T49" fmla="*/ 2147483646 h 800"/>
                <a:gd name="T50" fmla="*/ 0 w 799"/>
                <a:gd name="T51" fmla="*/ 2147483646 h 800"/>
                <a:gd name="T52" fmla="*/ 2147483646 w 799"/>
                <a:gd name="T53" fmla="*/ 2147483646 h 800"/>
                <a:gd name="T54" fmla="*/ 2147483646 w 799"/>
                <a:gd name="T55" fmla="*/ 2147483646 h 800"/>
                <a:gd name="T56" fmla="*/ 2147483646 w 799"/>
                <a:gd name="T57" fmla="*/ 2147483646 h 800"/>
                <a:gd name="T58" fmla="*/ 2147483646 w 799"/>
                <a:gd name="T59" fmla="*/ 2147483646 h 800"/>
                <a:gd name="T60" fmla="*/ 2147483646 w 799"/>
                <a:gd name="T61" fmla="*/ 2147483646 h 800"/>
                <a:gd name="T62" fmla="*/ 2147483646 w 799"/>
                <a:gd name="T63" fmla="*/ 2147483646 h 800"/>
                <a:gd name="T64" fmla="*/ 2147483646 w 799"/>
                <a:gd name="T65" fmla="*/ 2147483646 h 800"/>
                <a:gd name="T66" fmla="*/ 2147483646 w 799"/>
                <a:gd name="T67" fmla="*/ 2147483646 h 800"/>
                <a:gd name="T68" fmla="*/ 2147483646 w 799"/>
                <a:gd name="T69" fmla="*/ 2147483646 h 800"/>
                <a:gd name="T70" fmla="*/ 2147483646 w 799"/>
                <a:gd name="T71" fmla="*/ 2147483646 h 800"/>
                <a:gd name="T72" fmla="*/ 2147483646 w 799"/>
                <a:gd name="T73" fmla="*/ 2147483646 h 800"/>
                <a:gd name="T74" fmla="*/ 2147483646 w 799"/>
                <a:gd name="T75" fmla="*/ 2147483646 h 800"/>
                <a:gd name="T76" fmla="*/ 2147483646 w 799"/>
                <a:gd name="T77" fmla="*/ 2147483646 h 800"/>
                <a:gd name="T78" fmla="*/ 2147483646 w 799"/>
                <a:gd name="T79" fmla="*/ 2147483646 h 800"/>
                <a:gd name="T80" fmla="*/ 2147483646 w 799"/>
                <a:gd name="T81" fmla="*/ 2147483646 h 800"/>
                <a:gd name="T82" fmla="*/ 2147483646 w 799"/>
                <a:gd name="T83" fmla="*/ 2147483646 h 800"/>
                <a:gd name="T84" fmla="*/ 2147483646 w 799"/>
                <a:gd name="T85" fmla="*/ 2147483646 h 800"/>
                <a:gd name="T86" fmla="*/ 2147483646 w 799"/>
                <a:gd name="T87" fmla="*/ 2147483646 h 800"/>
                <a:gd name="T88" fmla="*/ 2147483646 w 799"/>
                <a:gd name="T89" fmla="*/ 2147483646 h 800"/>
                <a:gd name="T90" fmla="*/ 2147483646 w 799"/>
                <a:gd name="T91" fmla="*/ 2147483646 h 800"/>
                <a:gd name="T92" fmla="*/ 2147483646 w 799"/>
                <a:gd name="T93" fmla="*/ 2147483646 h 800"/>
                <a:gd name="T94" fmla="*/ 2147483646 w 799"/>
                <a:gd name="T95" fmla="*/ 2147483646 h 800"/>
                <a:gd name="T96" fmla="*/ 2147483646 w 799"/>
                <a:gd name="T97" fmla="*/ 2147483646 h 800"/>
                <a:gd name="T98" fmla="*/ 2147483646 w 799"/>
                <a:gd name="T99" fmla="*/ 2147483646 h 800"/>
                <a:gd name="T100" fmla="*/ 2147483646 w 799"/>
                <a:gd name="T101" fmla="*/ 2147483646 h 800"/>
                <a:gd name="T102" fmla="*/ 2147483646 w 799"/>
                <a:gd name="T103" fmla="*/ 2147483646 h 800"/>
                <a:gd name="T104" fmla="*/ 2147483646 w 799"/>
                <a:gd name="T105" fmla="*/ 2147483646 h 800"/>
                <a:gd name="T106" fmla="*/ 2147483646 w 799"/>
                <a:gd name="T107" fmla="*/ 2147483646 h 800"/>
                <a:gd name="T108" fmla="*/ 2147483646 w 799"/>
                <a:gd name="T109" fmla="*/ 2147483646 h 800"/>
                <a:gd name="T110" fmla="*/ 2147483646 w 799"/>
                <a:gd name="T111" fmla="*/ 2147483646 h 800"/>
                <a:gd name="T112" fmla="*/ 2147483646 w 799"/>
                <a:gd name="T113" fmla="*/ 2147483646 h 800"/>
                <a:gd name="T114" fmla="*/ 2147483646 w 799"/>
                <a:gd name="T115" fmla="*/ 2147483646 h 800"/>
                <a:gd name="T116" fmla="*/ 2147483646 w 799"/>
                <a:gd name="T117" fmla="*/ 2147483646 h 800"/>
                <a:gd name="T118" fmla="*/ 2147483646 w 799"/>
                <a:gd name="T119" fmla="*/ 2147483646 h 800"/>
                <a:gd name="T120" fmla="*/ 2147483646 w 799"/>
                <a:gd name="T121" fmla="*/ 2147483646 h 800"/>
                <a:gd name="T122" fmla="*/ 2147483646 w 799"/>
                <a:gd name="T123" fmla="*/ 2147483646 h 8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99" h="800">
                  <a:moveTo>
                    <a:pt x="773" y="690"/>
                  </a:moveTo>
                  <a:lnTo>
                    <a:pt x="773" y="690"/>
                  </a:lnTo>
                  <a:lnTo>
                    <a:pt x="147" y="690"/>
                  </a:lnTo>
                  <a:lnTo>
                    <a:pt x="147" y="28"/>
                  </a:lnTo>
                  <a:lnTo>
                    <a:pt x="147" y="21"/>
                  </a:lnTo>
                  <a:lnTo>
                    <a:pt x="145" y="15"/>
                  </a:lnTo>
                  <a:lnTo>
                    <a:pt x="139" y="6"/>
                  </a:lnTo>
                  <a:lnTo>
                    <a:pt x="130" y="2"/>
                  </a:lnTo>
                  <a:lnTo>
                    <a:pt x="120" y="0"/>
                  </a:lnTo>
                  <a:lnTo>
                    <a:pt x="109" y="2"/>
                  </a:lnTo>
                  <a:lnTo>
                    <a:pt x="100" y="6"/>
                  </a:lnTo>
                  <a:lnTo>
                    <a:pt x="94" y="15"/>
                  </a:lnTo>
                  <a:lnTo>
                    <a:pt x="94" y="21"/>
                  </a:lnTo>
                  <a:lnTo>
                    <a:pt x="92" y="28"/>
                  </a:lnTo>
                  <a:lnTo>
                    <a:pt x="92" y="690"/>
                  </a:lnTo>
                  <a:lnTo>
                    <a:pt x="26" y="690"/>
                  </a:lnTo>
                  <a:lnTo>
                    <a:pt x="19" y="690"/>
                  </a:lnTo>
                  <a:lnTo>
                    <a:pt x="15" y="692"/>
                  </a:lnTo>
                  <a:lnTo>
                    <a:pt x="7" y="698"/>
                  </a:lnTo>
                  <a:lnTo>
                    <a:pt x="2" y="707"/>
                  </a:lnTo>
                  <a:lnTo>
                    <a:pt x="0" y="717"/>
                  </a:lnTo>
                  <a:lnTo>
                    <a:pt x="2" y="728"/>
                  </a:lnTo>
                  <a:lnTo>
                    <a:pt x="7" y="736"/>
                  </a:lnTo>
                  <a:lnTo>
                    <a:pt x="15" y="743"/>
                  </a:lnTo>
                  <a:lnTo>
                    <a:pt x="19" y="743"/>
                  </a:lnTo>
                  <a:lnTo>
                    <a:pt x="26" y="745"/>
                  </a:lnTo>
                  <a:lnTo>
                    <a:pt x="92" y="745"/>
                  </a:lnTo>
                  <a:lnTo>
                    <a:pt x="92" y="773"/>
                  </a:lnTo>
                  <a:lnTo>
                    <a:pt x="94" y="779"/>
                  </a:lnTo>
                  <a:lnTo>
                    <a:pt x="94" y="785"/>
                  </a:lnTo>
                  <a:lnTo>
                    <a:pt x="100" y="794"/>
                  </a:lnTo>
                  <a:lnTo>
                    <a:pt x="109" y="798"/>
                  </a:lnTo>
                  <a:lnTo>
                    <a:pt x="120" y="800"/>
                  </a:lnTo>
                  <a:lnTo>
                    <a:pt x="130" y="798"/>
                  </a:lnTo>
                  <a:lnTo>
                    <a:pt x="139" y="794"/>
                  </a:lnTo>
                  <a:lnTo>
                    <a:pt x="145" y="785"/>
                  </a:lnTo>
                  <a:lnTo>
                    <a:pt x="147" y="779"/>
                  </a:lnTo>
                  <a:lnTo>
                    <a:pt x="147" y="773"/>
                  </a:lnTo>
                  <a:lnTo>
                    <a:pt x="147" y="745"/>
                  </a:lnTo>
                  <a:lnTo>
                    <a:pt x="773" y="745"/>
                  </a:lnTo>
                  <a:lnTo>
                    <a:pt x="780" y="743"/>
                  </a:lnTo>
                  <a:lnTo>
                    <a:pt x="784" y="743"/>
                  </a:lnTo>
                  <a:lnTo>
                    <a:pt x="792" y="736"/>
                  </a:lnTo>
                  <a:lnTo>
                    <a:pt x="799" y="728"/>
                  </a:lnTo>
                  <a:lnTo>
                    <a:pt x="799" y="717"/>
                  </a:lnTo>
                  <a:lnTo>
                    <a:pt x="799" y="707"/>
                  </a:lnTo>
                  <a:lnTo>
                    <a:pt x="792" y="698"/>
                  </a:lnTo>
                  <a:lnTo>
                    <a:pt x="784" y="692"/>
                  </a:lnTo>
                  <a:lnTo>
                    <a:pt x="780" y="690"/>
                  </a:lnTo>
                  <a:lnTo>
                    <a:pt x="773" y="690"/>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grpSp>
      <p:sp>
        <p:nvSpPr>
          <p:cNvPr id="50"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成熟</a:t>
            </a:r>
          </a:p>
        </p:txBody>
      </p:sp>
      <p:pic>
        <p:nvPicPr>
          <p:cNvPr id="29" name="圖片 28"/>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Tree>
    <p:extLst>
      <p:ext uri="{BB962C8B-B14F-4D97-AF65-F5344CB8AC3E}">
        <p14:creationId xmlns:p14="http://schemas.microsoft.com/office/powerpoint/2010/main" val="3464978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新興">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11247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0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6" y="733970"/>
            <a:ext cx="8075083"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4" name="內容版面配置區 53"/>
          <p:cNvSpPr>
            <a:spLocks noGrp="1"/>
          </p:cNvSpPr>
          <p:nvPr>
            <p:ph sz="quarter" idx="20"/>
          </p:nvPr>
        </p:nvSpPr>
        <p:spPr>
          <a:xfrm>
            <a:off x="3984192"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7" name="內容版面配置區 56"/>
          <p:cNvSpPr>
            <a:spLocks noGrp="1"/>
          </p:cNvSpPr>
          <p:nvPr>
            <p:ph sz="quarter" idx="21"/>
          </p:nvPr>
        </p:nvSpPr>
        <p:spPr>
          <a:xfrm>
            <a:off x="3791744"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9" name="內容版面配置區 56"/>
          <p:cNvSpPr>
            <a:spLocks noGrp="1"/>
          </p:cNvSpPr>
          <p:nvPr>
            <p:ph sz="quarter" idx="22"/>
          </p:nvPr>
        </p:nvSpPr>
        <p:spPr>
          <a:xfrm>
            <a:off x="7920203"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9" name="等腰三角形 28"/>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31" name="直線接點 30"/>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32" name="矩形 31"/>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33" name="直線接點 32"/>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grpSp>
        <p:nvGrpSpPr>
          <p:cNvPr id="39" name="群組 49"/>
          <p:cNvGrpSpPr>
            <a:grpSpLocks/>
          </p:cNvGrpSpPr>
          <p:nvPr userDrawn="1"/>
        </p:nvGrpSpPr>
        <p:grpSpPr bwMode="auto">
          <a:xfrm>
            <a:off x="887413" y="525465"/>
            <a:ext cx="431800" cy="396875"/>
            <a:chOff x="9535154" y="4524995"/>
            <a:chExt cx="2043552" cy="1897063"/>
          </a:xfrm>
        </p:grpSpPr>
        <p:sp>
          <p:nvSpPr>
            <p:cNvPr id="40" name="手繪多邊形 39"/>
            <p:cNvSpPr/>
            <p:nvPr/>
          </p:nvSpPr>
          <p:spPr>
            <a:xfrm>
              <a:off x="10106146" y="4782996"/>
              <a:ext cx="1209600" cy="1259650"/>
            </a:xfrm>
            <a:custGeom>
              <a:avLst/>
              <a:gdLst>
                <a:gd name="connsiteX0" fmla="*/ 0 w 1597291"/>
                <a:gd name="connsiteY0" fmla="*/ 1080489 h 1080489"/>
                <a:gd name="connsiteX1" fmla="*/ 529389 w 1597291"/>
                <a:gd name="connsiteY1" fmla="*/ 470889 h 1080489"/>
                <a:gd name="connsiteX2" fmla="*/ 946484 w 1597291"/>
                <a:gd name="connsiteY2" fmla="*/ 1016320 h 1080489"/>
                <a:gd name="connsiteX3" fmla="*/ 1540042 w 1597291"/>
                <a:gd name="connsiteY3" fmla="*/ 85878 h 1080489"/>
                <a:gd name="connsiteX4" fmla="*/ 1572126 w 1597291"/>
                <a:gd name="connsiteY4" fmla="*/ 37752 h 1080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291" h="1080489">
                  <a:moveTo>
                    <a:pt x="0" y="1080489"/>
                  </a:moveTo>
                  <a:cubicBezTo>
                    <a:pt x="185821" y="781036"/>
                    <a:pt x="371642" y="481584"/>
                    <a:pt x="529389" y="470889"/>
                  </a:cubicBezTo>
                  <a:cubicBezTo>
                    <a:pt x="687136" y="460194"/>
                    <a:pt x="778042" y="1080488"/>
                    <a:pt x="946484" y="1016320"/>
                  </a:cubicBezTo>
                  <a:cubicBezTo>
                    <a:pt x="1114926" y="952152"/>
                    <a:pt x="1435768" y="248973"/>
                    <a:pt x="1540042" y="85878"/>
                  </a:cubicBezTo>
                  <a:cubicBezTo>
                    <a:pt x="1644316" y="-77217"/>
                    <a:pt x="1574800" y="43099"/>
                    <a:pt x="1572126" y="37752"/>
                  </a:cubicBezTo>
                </a:path>
              </a:pathLst>
            </a:custGeom>
            <a:noFill/>
            <a:ln w="44450">
              <a:solidFill>
                <a:srgbClr val="5B8ABD"/>
              </a:solidFill>
              <a:headEnd type="none" w="med" len="sm"/>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41" name="Freeform 40"/>
            <p:cNvSpPr>
              <a:spLocks/>
            </p:cNvSpPr>
            <p:nvPr/>
          </p:nvSpPr>
          <p:spPr bwMode="auto">
            <a:xfrm>
              <a:off x="9535154" y="4524995"/>
              <a:ext cx="2043552" cy="1897063"/>
            </a:xfrm>
            <a:custGeom>
              <a:avLst/>
              <a:gdLst>
                <a:gd name="T0" fmla="*/ 2147483646 w 799"/>
                <a:gd name="T1" fmla="*/ 2147483646 h 800"/>
                <a:gd name="T2" fmla="*/ 2147483646 w 799"/>
                <a:gd name="T3" fmla="*/ 2147483646 h 800"/>
                <a:gd name="T4" fmla="*/ 2147483646 w 799"/>
                <a:gd name="T5" fmla="*/ 2147483646 h 800"/>
                <a:gd name="T6" fmla="*/ 2147483646 w 799"/>
                <a:gd name="T7" fmla="*/ 2147483646 h 800"/>
                <a:gd name="T8" fmla="*/ 2147483646 w 799"/>
                <a:gd name="T9" fmla="*/ 2147483646 h 800"/>
                <a:gd name="T10" fmla="*/ 2147483646 w 799"/>
                <a:gd name="T11" fmla="*/ 2147483646 h 800"/>
                <a:gd name="T12" fmla="*/ 2147483646 w 799"/>
                <a:gd name="T13" fmla="*/ 2147483646 h 800"/>
                <a:gd name="T14" fmla="*/ 2147483646 w 799"/>
                <a:gd name="T15" fmla="*/ 2147483646 h 800"/>
                <a:gd name="T16" fmla="*/ 2147483646 w 799"/>
                <a:gd name="T17" fmla="*/ 2147483646 h 800"/>
                <a:gd name="T18" fmla="*/ 2147483646 w 799"/>
                <a:gd name="T19" fmla="*/ 2147483646 h 800"/>
                <a:gd name="T20" fmla="*/ 2147483646 w 799"/>
                <a:gd name="T21" fmla="*/ 0 h 800"/>
                <a:gd name="T22" fmla="*/ 2147483646 w 799"/>
                <a:gd name="T23" fmla="*/ 2147483646 h 800"/>
                <a:gd name="T24" fmla="*/ 2147483646 w 799"/>
                <a:gd name="T25" fmla="*/ 2147483646 h 800"/>
                <a:gd name="T26" fmla="*/ 2147483646 w 799"/>
                <a:gd name="T27" fmla="*/ 2147483646 h 800"/>
                <a:gd name="T28" fmla="*/ 2147483646 w 799"/>
                <a:gd name="T29" fmla="*/ 2147483646 h 800"/>
                <a:gd name="T30" fmla="*/ 2147483646 w 799"/>
                <a:gd name="T31" fmla="*/ 2147483646 h 800"/>
                <a:gd name="T32" fmla="*/ 2147483646 w 799"/>
                <a:gd name="T33" fmla="*/ 2147483646 h 800"/>
                <a:gd name="T34" fmla="*/ 2147483646 w 799"/>
                <a:gd name="T35" fmla="*/ 2147483646 h 800"/>
                <a:gd name="T36" fmla="*/ 2147483646 w 799"/>
                <a:gd name="T37" fmla="*/ 2147483646 h 800"/>
                <a:gd name="T38" fmla="*/ 2147483646 w 799"/>
                <a:gd name="T39" fmla="*/ 2147483646 h 800"/>
                <a:gd name="T40" fmla="*/ 2147483646 w 799"/>
                <a:gd name="T41" fmla="*/ 2147483646 h 800"/>
                <a:gd name="T42" fmla="*/ 2147483646 w 799"/>
                <a:gd name="T43" fmla="*/ 2147483646 h 800"/>
                <a:gd name="T44" fmla="*/ 2147483646 w 799"/>
                <a:gd name="T45" fmla="*/ 2147483646 h 800"/>
                <a:gd name="T46" fmla="*/ 2147483646 w 799"/>
                <a:gd name="T47" fmla="*/ 2147483646 h 800"/>
                <a:gd name="T48" fmla="*/ 2147483646 w 799"/>
                <a:gd name="T49" fmla="*/ 2147483646 h 800"/>
                <a:gd name="T50" fmla="*/ 0 w 799"/>
                <a:gd name="T51" fmla="*/ 2147483646 h 800"/>
                <a:gd name="T52" fmla="*/ 2147483646 w 799"/>
                <a:gd name="T53" fmla="*/ 2147483646 h 800"/>
                <a:gd name="T54" fmla="*/ 2147483646 w 799"/>
                <a:gd name="T55" fmla="*/ 2147483646 h 800"/>
                <a:gd name="T56" fmla="*/ 2147483646 w 799"/>
                <a:gd name="T57" fmla="*/ 2147483646 h 800"/>
                <a:gd name="T58" fmla="*/ 2147483646 w 799"/>
                <a:gd name="T59" fmla="*/ 2147483646 h 800"/>
                <a:gd name="T60" fmla="*/ 2147483646 w 799"/>
                <a:gd name="T61" fmla="*/ 2147483646 h 800"/>
                <a:gd name="T62" fmla="*/ 2147483646 w 799"/>
                <a:gd name="T63" fmla="*/ 2147483646 h 800"/>
                <a:gd name="T64" fmla="*/ 2147483646 w 799"/>
                <a:gd name="T65" fmla="*/ 2147483646 h 800"/>
                <a:gd name="T66" fmla="*/ 2147483646 w 799"/>
                <a:gd name="T67" fmla="*/ 2147483646 h 800"/>
                <a:gd name="T68" fmla="*/ 2147483646 w 799"/>
                <a:gd name="T69" fmla="*/ 2147483646 h 800"/>
                <a:gd name="T70" fmla="*/ 2147483646 w 799"/>
                <a:gd name="T71" fmla="*/ 2147483646 h 800"/>
                <a:gd name="T72" fmla="*/ 2147483646 w 799"/>
                <a:gd name="T73" fmla="*/ 2147483646 h 800"/>
                <a:gd name="T74" fmla="*/ 2147483646 w 799"/>
                <a:gd name="T75" fmla="*/ 2147483646 h 800"/>
                <a:gd name="T76" fmla="*/ 2147483646 w 799"/>
                <a:gd name="T77" fmla="*/ 2147483646 h 800"/>
                <a:gd name="T78" fmla="*/ 2147483646 w 799"/>
                <a:gd name="T79" fmla="*/ 2147483646 h 800"/>
                <a:gd name="T80" fmla="*/ 2147483646 w 799"/>
                <a:gd name="T81" fmla="*/ 2147483646 h 800"/>
                <a:gd name="T82" fmla="*/ 2147483646 w 799"/>
                <a:gd name="T83" fmla="*/ 2147483646 h 800"/>
                <a:gd name="T84" fmla="*/ 2147483646 w 799"/>
                <a:gd name="T85" fmla="*/ 2147483646 h 800"/>
                <a:gd name="T86" fmla="*/ 2147483646 w 799"/>
                <a:gd name="T87" fmla="*/ 2147483646 h 800"/>
                <a:gd name="T88" fmla="*/ 2147483646 w 799"/>
                <a:gd name="T89" fmla="*/ 2147483646 h 800"/>
                <a:gd name="T90" fmla="*/ 2147483646 w 799"/>
                <a:gd name="T91" fmla="*/ 2147483646 h 800"/>
                <a:gd name="T92" fmla="*/ 2147483646 w 799"/>
                <a:gd name="T93" fmla="*/ 2147483646 h 800"/>
                <a:gd name="T94" fmla="*/ 2147483646 w 799"/>
                <a:gd name="T95" fmla="*/ 2147483646 h 800"/>
                <a:gd name="T96" fmla="*/ 2147483646 w 799"/>
                <a:gd name="T97" fmla="*/ 2147483646 h 800"/>
                <a:gd name="T98" fmla="*/ 2147483646 w 799"/>
                <a:gd name="T99" fmla="*/ 2147483646 h 800"/>
                <a:gd name="T100" fmla="*/ 2147483646 w 799"/>
                <a:gd name="T101" fmla="*/ 2147483646 h 800"/>
                <a:gd name="T102" fmla="*/ 2147483646 w 799"/>
                <a:gd name="T103" fmla="*/ 2147483646 h 800"/>
                <a:gd name="T104" fmla="*/ 2147483646 w 799"/>
                <a:gd name="T105" fmla="*/ 2147483646 h 800"/>
                <a:gd name="T106" fmla="*/ 2147483646 w 799"/>
                <a:gd name="T107" fmla="*/ 2147483646 h 800"/>
                <a:gd name="T108" fmla="*/ 2147483646 w 799"/>
                <a:gd name="T109" fmla="*/ 2147483646 h 800"/>
                <a:gd name="T110" fmla="*/ 2147483646 w 799"/>
                <a:gd name="T111" fmla="*/ 2147483646 h 800"/>
                <a:gd name="T112" fmla="*/ 2147483646 w 799"/>
                <a:gd name="T113" fmla="*/ 2147483646 h 800"/>
                <a:gd name="T114" fmla="*/ 2147483646 w 799"/>
                <a:gd name="T115" fmla="*/ 2147483646 h 800"/>
                <a:gd name="T116" fmla="*/ 2147483646 w 799"/>
                <a:gd name="T117" fmla="*/ 2147483646 h 800"/>
                <a:gd name="T118" fmla="*/ 2147483646 w 799"/>
                <a:gd name="T119" fmla="*/ 2147483646 h 800"/>
                <a:gd name="T120" fmla="*/ 2147483646 w 799"/>
                <a:gd name="T121" fmla="*/ 2147483646 h 800"/>
                <a:gd name="T122" fmla="*/ 2147483646 w 799"/>
                <a:gd name="T123" fmla="*/ 2147483646 h 8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99" h="800">
                  <a:moveTo>
                    <a:pt x="773" y="690"/>
                  </a:moveTo>
                  <a:lnTo>
                    <a:pt x="773" y="690"/>
                  </a:lnTo>
                  <a:lnTo>
                    <a:pt x="147" y="690"/>
                  </a:lnTo>
                  <a:lnTo>
                    <a:pt x="147" y="28"/>
                  </a:lnTo>
                  <a:lnTo>
                    <a:pt x="147" y="21"/>
                  </a:lnTo>
                  <a:lnTo>
                    <a:pt x="145" y="15"/>
                  </a:lnTo>
                  <a:lnTo>
                    <a:pt x="139" y="6"/>
                  </a:lnTo>
                  <a:lnTo>
                    <a:pt x="130" y="2"/>
                  </a:lnTo>
                  <a:lnTo>
                    <a:pt x="120" y="0"/>
                  </a:lnTo>
                  <a:lnTo>
                    <a:pt x="109" y="2"/>
                  </a:lnTo>
                  <a:lnTo>
                    <a:pt x="100" y="6"/>
                  </a:lnTo>
                  <a:lnTo>
                    <a:pt x="94" y="15"/>
                  </a:lnTo>
                  <a:lnTo>
                    <a:pt x="94" y="21"/>
                  </a:lnTo>
                  <a:lnTo>
                    <a:pt x="92" y="28"/>
                  </a:lnTo>
                  <a:lnTo>
                    <a:pt x="92" y="690"/>
                  </a:lnTo>
                  <a:lnTo>
                    <a:pt x="26" y="690"/>
                  </a:lnTo>
                  <a:lnTo>
                    <a:pt x="19" y="690"/>
                  </a:lnTo>
                  <a:lnTo>
                    <a:pt x="15" y="692"/>
                  </a:lnTo>
                  <a:lnTo>
                    <a:pt x="7" y="698"/>
                  </a:lnTo>
                  <a:lnTo>
                    <a:pt x="2" y="707"/>
                  </a:lnTo>
                  <a:lnTo>
                    <a:pt x="0" y="717"/>
                  </a:lnTo>
                  <a:lnTo>
                    <a:pt x="2" y="728"/>
                  </a:lnTo>
                  <a:lnTo>
                    <a:pt x="7" y="736"/>
                  </a:lnTo>
                  <a:lnTo>
                    <a:pt x="15" y="743"/>
                  </a:lnTo>
                  <a:lnTo>
                    <a:pt x="19" y="743"/>
                  </a:lnTo>
                  <a:lnTo>
                    <a:pt x="26" y="745"/>
                  </a:lnTo>
                  <a:lnTo>
                    <a:pt x="92" y="745"/>
                  </a:lnTo>
                  <a:lnTo>
                    <a:pt x="92" y="773"/>
                  </a:lnTo>
                  <a:lnTo>
                    <a:pt x="94" y="779"/>
                  </a:lnTo>
                  <a:lnTo>
                    <a:pt x="94" y="785"/>
                  </a:lnTo>
                  <a:lnTo>
                    <a:pt x="100" y="794"/>
                  </a:lnTo>
                  <a:lnTo>
                    <a:pt x="109" y="798"/>
                  </a:lnTo>
                  <a:lnTo>
                    <a:pt x="120" y="800"/>
                  </a:lnTo>
                  <a:lnTo>
                    <a:pt x="130" y="798"/>
                  </a:lnTo>
                  <a:lnTo>
                    <a:pt x="139" y="794"/>
                  </a:lnTo>
                  <a:lnTo>
                    <a:pt x="145" y="785"/>
                  </a:lnTo>
                  <a:lnTo>
                    <a:pt x="147" y="779"/>
                  </a:lnTo>
                  <a:lnTo>
                    <a:pt x="147" y="773"/>
                  </a:lnTo>
                  <a:lnTo>
                    <a:pt x="147" y="745"/>
                  </a:lnTo>
                  <a:lnTo>
                    <a:pt x="773" y="745"/>
                  </a:lnTo>
                  <a:lnTo>
                    <a:pt x="780" y="743"/>
                  </a:lnTo>
                  <a:lnTo>
                    <a:pt x="784" y="743"/>
                  </a:lnTo>
                  <a:lnTo>
                    <a:pt x="792" y="736"/>
                  </a:lnTo>
                  <a:lnTo>
                    <a:pt x="799" y="728"/>
                  </a:lnTo>
                  <a:lnTo>
                    <a:pt x="799" y="717"/>
                  </a:lnTo>
                  <a:lnTo>
                    <a:pt x="799" y="707"/>
                  </a:lnTo>
                  <a:lnTo>
                    <a:pt x="792" y="698"/>
                  </a:lnTo>
                  <a:lnTo>
                    <a:pt x="784" y="692"/>
                  </a:lnTo>
                  <a:lnTo>
                    <a:pt x="780" y="690"/>
                  </a:lnTo>
                  <a:lnTo>
                    <a:pt x="773" y="690"/>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grpSp>
      <p:sp>
        <p:nvSpPr>
          <p:cNvPr id="42"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新興</a:t>
            </a:r>
          </a:p>
        </p:txBody>
      </p:sp>
      <p:pic>
        <p:nvPicPr>
          <p:cNvPr id="43" name="圖片 42"/>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Tree>
    <p:extLst>
      <p:ext uri="{BB962C8B-B14F-4D97-AF65-F5344CB8AC3E}">
        <p14:creationId xmlns:p14="http://schemas.microsoft.com/office/powerpoint/2010/main" val="1923997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產業">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11247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0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5" y="733970"/>
            <a:ext cx="8296804"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4" name="內容版面配置區 53"/>
          <p:cNvSpPr>
            <a:spLocks noGrp="1"/>
          </p:cNvSpPr>
          <p:nvPr>
            <p:ph sz="quarter" idx="20"/>
          </p:nvPr>
        </p:nvSpPr>
        <p:spPr>
          <a:xfrm>
            <a:off x="3984192"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7" name="內容版面配置區 56"/>
          <p:cNvSpPr>
            <a:spLocks noGrp="1"/>
          </p:cNvSpPr>
          <p:nvPr>
            <p:ph sz="quarter" idx="21"/>
          </p:nvPr>
        </p:nvSpPr>
        <p:spPr>
          <a:xfrm>
            <a:off x="3791744"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9" name="內容版面配置區 56"/>
          <p:cNvSpPr>
            <a:spLocks noGrp="1"/>
          </p:cNvSpPr>
          <p:nvPr>
            <p:ph sz="quarter" idx="22"/>
          </p:nvPr>
        </p:nvSpPr>
        <p:spPr>
          <a:xfrm>
            <a:off x="7920203"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43" name="等腰三角形 42"/>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44" name="直線接點 43"/>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45" name="矩形 44"/>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46" name="直線接點 45"/>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47"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產業</a:t>
            </a:r>
          </a:p>
        </p:txBody>
      </p:sp>
      <p:grpSp>
        <p:nvGrpSpPr>
          <p:cNvPr id="48" name="群組 35"/>
          <p:cNvGrpSpPr>
            <a:grpSpLocks/>
          </p:cNvGrpSpPr>
          <p:nvPr userDrawn="1"/>
        </p:nvGrpSpPr>
        <p:grpSpPr bwMode="auto">
          <a:xfrm>
            <a:off x="909637" y="579438"/>
            <a:ext cx="385763" cy="368300"/>
            <a:chOff x="909276" y="580141"/>
            <a:chExt cx="386252" cy="367281"/>
          </a:xfrm>
        </p:grpSpPr>
        <p:sp>
          <p:nvSpPr>
            <p:cNvPr id="49" name="Freeform 31"/>
            <p:cNvSpPr>
              <a:spLocks noEditPoints="1"/>
            </p:cNvSpPr>
            <p:nvPr/>
          </p:nvSpPr>
          <p:spPr bwMode="auto">
            <a:xfrm>
              <a:off x="909276" y="580141"/>
              <a:ext cx="386252" cy="367281"/>
            </a:xfrm>
            <a:custGeom>
              <a:avLst/>
              <a:gdLst>
                <a:gd name="T0" fmla="*/ 2147483646 w 1052"/>
                <a:gd name="T1" fmla="*/ 2147483646 h 1002"/>
                <a:gd name="T2" fmla="*/ 2147483646 w 1052"/>
                <a:gd name="T3" fmla="*/ 2147483646 h 1002"/>
                <a:gd name="T4" fmla="*/ 2147483646 w 1052"/>
                <a:gd name="T5" fmla="*/ 0 h 1002"/>
                <a:gd name="T6" fmla="*/ 2147483646 w 1052"/>
                <a:gd name="T7" fmla="*/ 0 h 1002"/>
                <a:gd name="T8" fmla="*/ 2147483646 w 1052"/>
                <a:gd name="T9" fmla="*/ 2147483646 h 1002"/>
                <a:gd name="T10" fmla="*/ 2147483646 w 1052"/>
                <a:gd name="T11" fmla="*/ 2147483646 h 1002"/>
                <a:gd name="T12" fmla="*/ 2147483646 w 1052"/>
                <a:gd name="T13" fmla="*/ 2147483646 h 1002"/>
                <a:gd name="T14" fmla="*/ 2147483646 w 1052"/>
                <a:gd name="T15" fmla="*/ 2147483646 h 1002"/>
                <a:gd name="T16" fmla="*/ 2147483646 w 1052"/>
                <a:gd name="T17" fmla="*/ 2147483646 h 1002"/>
                <a:gd name="T18" fmla="*/ 2147483646 w 1052"/>
                <a:gd name="T19" fmla="*/ 2147483646 h 1002"/>
                <a:gd name="T20" fmla="*/ 2147483646 w 1052"/>
                <a:gd name="T21" fmla="*/ 2147483646 h 1002"/>
                <a:gd name="T22" fmla="*/ 2147483646 w 1052"/>
                <a:gd name="T23" fmla="*/ 2147483646 h 1002"/>
                <a:gd name="T24" fmla="*/ 2147483646 w 1052"/>
                <a:gd name="T25" fmla="*/ 2147483646 h 1002"/>
                <a:gd name="T26" fmla="*/ 0 w 1052"/>
                <a:gd name="T27" fmla="*/ 2147483646 h 1002"/>
                <a:gd name="T28" fmla="*/ 2147483646 w 1052"/>
                <a:gd name="T29" fmla="*/ 2147483646 h 1002"/>
                <a:gd name="T30" fmla="*/ 2147483646 w 1052"/>
                <a:gd name="T31" fmla="*/ 2147483646 h 1002"/>
                <a:gd name="T32" fmla="*/ 2147483646 w 1052"/>
                <a:gd name="T33" fmla="*/ 2147483646 h 1002"/>
                <a:gd name="T34" fmla="*/ 2147483646 w 1052"/>
                <a:gd name="T35" fmla="*/ 2147483646 h 1002"/>
                <a:gd name="T36" fmla="*/ 2147483646 w 1052"/>
                <a:gd name="T37" fmla="*/ 2147483646 h 1002"/>
                <a:gd name="T38" fmla="*/ 2147483646 w 1052"/>
                <a:gd name="T39" fmla="*/ 2147483646 h 1002"/>
                <a:gd name="T40" fmla="*/ 2147483646 w 1052"/>
                <a:gd name="T41" fmla="*/ 2147483646 h 1002"/>
                <a:gd name="T42" fmla="*/ 2147483646 w 1052"/>
                <a:gd name="T43" fmla="*/ 2147483646 h 1002"/>
                <a:gd name="T44" fmla="*/ 2147483646 w 1052"/>
                <a:gd name="T45" fmla="*/ 2147483646 h 1002"/>
                <a:gd name="T46" fmla="*/ 2147483646 w 1052"/>
                <a:gd name="T47" fmla="*/ 2147483646 h 1002"/>
                <a:gd name="T48" fmla="*/ 2147483646 w 1052"/>
                <a:gd name="T49" fmla="*/ 2147483646 h 1002"/>
                <a:gd name="T50" fmla="*/ 2147483646 w 1052"/>
                <a:gd name="T51" fmla="*/ 2147483646 h 1002"/>
                <a:gd name="T52" fmla="*/ 2147483646 w 1052"/>
                <a:gd name="T53" fmla="*/ 2147483646 h 1002"/>
                <a:gd name="T54" fmla="*/ 2147483646 w 1052"/>
                <a:gd name="T55" fmla="*/ 2147483646 h 1002"/>
                <a:gd name="T56" fmla="*/ 2147483646 w 1052"/>
                <a:gd name="T57" fmla="*/ 2147483646 h 1002"/>
                <a:gd name="T58" fmla="*/ 2147483646 w 1052"/>
                <a:gd name="T59" fmla="*/ 2147483646 h 1002"/>
                <a:gd name="T60" fmla="*/ 2147483646 w 1052"/>
                <a:gd name="T61" fmla="*/ 2147483646 h 1002"/>
                <a:gd name="T62" fmla="*/ 2147483646 w 1052"/>
                <a:gd name="T63" fmla="*/ 2147483646 h 1002"/>
                <a:gd name="T64" fmla="*/ 2147483646 w 1052"/>
                <a:gd name="T65" fmla="*/ 2147483646 h 1002"/>
                <a:gd name="T66" fmla="*/ 2147483646 w 1052"/>
                <a:gd name="T67" fmla="*/ 2147483646 h 1002"/>
                <a:gd name="T68" fmla="*/ 2147483646 w 1052"/>
                <a:gd name="T69" fmla="*/ 2147483646 h 1002"/>
                <a:gd name="T70" fmla="*/ 2147483646 w 1052"/>
                <a:gd name="T71" fmla="*/ 2147483646 h 1002"/>
                <a:gd name="T72" fmla="*/ 2147483646 w 1052"/>
                <a:gd name="T73" fmla="*/ 2147483646 h 1002"/>
                <a:gd name="T74" fmla="*/ 2147483646 w 1052"/>
                <a:gd name="T75" fmla="*/ 2147483646 h 1002"/>
                <a:gd name="T76" fmla="*/ 2147483646 w 1052"/>
                <a:gd name="T77" fmla="*/ 2147483646 h 1002"/>
                <a:gd name="T78" fmla="*/ 2147483646 w 1052"/>
                <a:gd name="T79" fmla="*/ 2147483646 h 1002"/>
                <a:gd name="T80" fmla="*/ 2147483646 w 1052"/>
                <a:gd name="T81" fmla="*/ 2147483646 h 1002"/>
                <a:gd name="T82" fmla="*/ 2147483646 w 1052"/>
                <a:gd name="T83" fmla="*/ 2147483646 h 1002"/>
                <a:gd name="T84" fmla="*/ 2147483646 w 1052"/>
                <a:gd name="T85" fmla="*/ 2147483646 h 1002"/>
                <a:gd name="T86" fmla="*/ 2147483646 w 1052"/>
                <a:gd name="T87" fmla="*/ 2147483646 h 1002"/>
                <a:gd name="T88" fmla="*/ 2147483646 w 1052"/>
                <a:gd name="T89" fmla="*/ 2147483646 h 1002"/>
                <a:gd name="T90" fmla="*/ 2147483646 w 1052"/>
                <a:gd name="T91" fmla="*/ 2147483646 h 1002"/>
                <a:gd name="T92" fmla="*/ 2147483646 w 1052"/>
                <a:gd name="T93" fmla="*/ 2147483646 h 1002"/>
                <a:gd name="T94" fmla="*/ 2147483646 w 1052"/>
                <a:gd name="T95" fmla="*/ 2147483646 h 1002"/>
                <a:gd name="T96" fmla="*/ 2147483646 w 1052"/>
                <a:gd name="T97" fmla="*/ 2147483646 h 1002"/>
                <a:gd name="T98" fmla="*/ 2147483646 w 1052"/>
                <a:gd name="T99" fmla="*/ 2147483646 h 1002"/>
                <a:gd name="T100" fmla="*/ 2147483646 w 1052"/>
                <a:gd name="T101" fmla="*/ 2147483646 h 1002"/>
                <a:gd name="T102" fmla="*/ 2147483646 w 1052"/>
                <a:gd name="T103" fmla="*/ 2147483646 h 1002"/>
                <a:gd name="T104" fmla="*/ 2147483646 w 1052"/>
                <a:gd name="T105" fmla="*/ 2147483646 h 1002"/>
                <a:gd name="T106" fmla="*/ 2147483646 w 1052"/>
                <a:gd name="T107" fmla="*/ 2147483646 h 1002"/>
                <a:gd name="T108" fmla="*/ 2147483646 w 1052"/>
                <a:gd name="T109" fmla="*/ 2147483646 h 1002"/>
                <a:gd name="T110" fmla="*/ 2147483646 w 1052"/>
                <a:gd name="T111" fmla="*/ 2147483646 h 10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52" h="1002">
                  <a:moveTo>
                    <a:pt x="1033" y="187"/>
                  </a:moveTo>
                  <a:lnTo>
                    <a:pt x="548" y="12"/>
                  </a:lnTo>
                  <a:lnTo>
                    <a:pt x="545" y="8"/>
                  </a:lnTo>
                  <a:lnTo>
                    <a:pt x="539" y="4"/>
                  </a:lnTo>
                  <a:lnTo>
                    <a:pt x="535" y="0"/>
                  </a:lnTo>
                  <a:lnTo>
                    <a:pt x="526" y="0"/>
                  </a:lnTo>
                  <a:lnTo>
                    <a:pt x="490" y="0"/>
                  </a:lnTo>
                  <a:lnTo>
                    <a:pt x="482" y="2"/>
                  </a:lnTo>
                  <a:lnTo>
                    <a:pt x="473" y="6"/>
                  </a:lnTo>
                  <a:lnTo>
                    <a:pt x="469" y="15"/>
                  </a:lnTo>
                  <a:lnTo>
                    <a:pt x="467" y="23"/>
                  </a:lnTo>
                  <a:lnTo>
                    <a:pt x="467" y="187"/>
                  </a:lnTo>
                  <a:lnTo>
                    <a:pt x="266" y="187"/>
                  </a:lnTo>
                  <a:lnTo>
                    <a:pt x="266" y="119"/>
                  </a:lnTo>
                  <a:lnTo>
                    <a:pt x="264" y="108"/>
                  </a:lnTo>
                  <a:lnTo>
                    <a:pt x="258" y="100"/>
                  </a:lnTo>
                  <a:lnTo>
                    <a:pt x="252" y="95"/>
                  </a:lnTo>
                  <a:lnTo>
                    <a:pt x="241" y="93"/>
                  </a:lnTo>
                  <a:lnTo>
                    <a:pt x="26" y="93"/>
                  </a:lnTo>
                  <a:lnTo>
                    <a:pt x="15" y="95"/>
                  </a:lnTo>
                  <a:lnTo>
                    <a:pt x="9" y="100"/>
                  </a:lnTo>
                  <a:lnTo>
                    <a:pt x="2" y="108"/>
                  </a:lnTo>
                  <a:lnTo>
                    <a:pt x="0" y="119"/>
                  </a:lnTo>
                  <a:lnTo>
                    <a:pt x="0" y="366"/>
                  </a:lnTo>
                  <a:lnTo>
                    <a:pt x="2" y="377"/>
                  </a:lnTo>
                  <a:lnTo>
                    <a:pt x="9" y="383"/>
                  </a:lnTo>
                  <a:lnTo>
                    <a:pt x="15" y="389"/>
                  </a:lnTo>
                  <a:lnTo>
                    <a:pt x="26" y="391"/>
                  </a:lnTo>
                  <a:lnTo>
                    <a:pt x="241" y="391"/>
                  </a:lnTo>
                  <a:lnTo>
                    <a:pt x="252" y="389"/>
                  </a:lnTo>
                  <a:lnTo>
                    <a:pt x="258" y="383"/>
                  </a:lnTo>
                  <a:lnTo>
                    <a:pt x="264" y="377"/>
                  </a:lnTo>
                  <a:lnTo>
                    <a:pt x="266" y="366"/>
                  </a:lnTo>
                  <a:lnTo>
                    <a:pt x="266" y="321"/>
                  </a:lnTo>
                  <a:lnTo>
                    <a:pt x="437" y="321"/>
                  </a:lnTo>
                  <a:lnTo>
                    <a:pt x="437" y="815"/>
                  </a:lnTo>
                  <a:lnTo>
                    <a:pt x="307" y="815"/>
                  </a:lnTo>
                  <a:lnTo>
                    <a:pt x="296" y="817"/>
                  </a:lnTo>
                  <a:lnTo>
                    <a:pt x="290" y="821"/>
                  </a:lnTo>
                  <a:lnTo>
                    <a:pt x="284" y="828"/>
                  </a:lnTo>
                  <a:lnTo>
                    <a:pt x="281" y="836"/>
                  </a:lnTo>
                  <a:lnTo>
                    <a:pt x="281" y="981"/>
                  </a:lnTo>
                  <a:lnTo>
                    <a:pt x="284" y="990"/>
                  </a:lnTo>
                  <a:lnTo>
                    <a:pt x="290" y="996"/>
                  </a:lnTo>
                  <a:lnTo>
                    <a:pt x="296" y="1000"/>
                  </a:lnTo>
                  <a:lnTo>
                    <a:pt x="307" y="1002"/>
                  </a:lnTo>
                  <a:lnTo>
                    <a:pt x="686" y="1002"/>
                  </a:lnTo>
                  <a:lnTo>
                    <a:pt x="694" y="1000"/>
                  </a:lnTo>
                  <a:lnTo>
                    <a:pt x="703" y="996"/>
                  </a:lnTo>
                  <a:lnTo>
                    <a:pt x="709" y="990"/>
                  </a:lnTo>
                  <a:lnTo>
                    <a:pt x="712" y="981"/>
                  </a:lnTo>
                  <a:lnTo>
                    <a:pt x="712" y="836"/>
                  </a:lnTo>
                  <a:lnTo>
                    <a:pt x="709" y="828"/>
                  </a:lnTo>
                  <a:lnTo>
                    <a:pt x="703" y="821"/>
                  </a:lnTo>
                  <a:lnTo>
                    <a:pt x="694" y="817"/>
                  </a:lnTo>
                  <a:lnTo>
                    <a:pt x="686" y="815"/>
                  </a:lnTo>
                  <a:lnTo>
                    <a:pt x="577" y="815"/>
                  </a:lnTo>
                  <a:lnTo>
                    <a:pt x="577" y="321"/>
                  </a:lnTo>
                  <a:lnTo>
                    <a:pt x="882" y="321"/>
                  </a:lnTo>
                  <a:lnTo>
                    <a:pt x="882" y="453"/>
                  </a:lnTo>
                  <a:lnTo>
                    <a:pt x="829" y="453"/>
                  </a:lnTo>
                  <a:lnTo>
                    <a:pt x="820" y="453"/>
                  </a:lnTo>
                  <a:lnTo>
                    <a:pt x="812" y="460"/>
                  </a:lnTo>
                  <a:lnTo>
                    <a:pt x="805" y="468"/>
                  </a:lnTo>
                  <a:lnTo>
                    <a:pt x="805" y="477"/>
                  </a:lnTo>
                  <a:lnTo>
                    <a:pt x="805" y="568"/>
                  </a:lnTo>
                  <a:lnTo>
                    <a:pt x="805" y="579"/>
                  </a:lnTo>
                  <a:lnTo>
                    <a:pt x="812" y="585"/>
                  </a:lnTo>
                  <a:lnTo>
                    <a:pt x="820" y="592"/>
                  </a:lnTo>
                  <a:lnTo>
                    <a:pt x="829" y="594"/>
                  </a:lnTo>
                  <a:lnTo>
                    <a:pt x="986" y="594"/>
                  </a:lnTo>
                  <a:lnTo>
                    <a:pt x="995" y="592"/>
                  </a:lnTo>
                  <a:lnTo>
                    <a:pt x="1003" y="585"/>
                  </a:lnTo>
                  <a:lnTo>
                    <a:pt x="1008" y="579"/>
                  </a:lnTo>
                  <a:lnTo>
                    <a:pt x="1010" y="568"/>
                  </a:lnTo>
                  <a:lnTo>
                    <a:pt x="1010" y="477"/>
                  </a:lnTo>
                  <a:lnTo>
                    <a:pt x="1008" y="468"/>
                  </a:lnTo>
                  <a:lnTo>
                    <a:pt x="1003" y="460"/>
                  </a:lnTo>
                  <a:lnTo>
                    <a:pt x="995" y="453"/>
                  </a:lnTo>
                  <a:lnTo>
                    <a:pt x="986" y="453"/>
                  </a:lnTo>
                  <a:lnTo>
                    <a:pt x="931" y="453"/>
                  </a:lnTo>
                  <a:lnTo>
                    <a:pt x="931" y="321"/>
                  </a:lnTo>
                  <a:lnTo>
                    <a:pt x="1029" y="321"/>
                  </a:lnTo>
                  <a:lnTo>
                    <a:pt x="1037" y="319"/>
                  </a:lnTo>
                  <a:lnTo>
                    <a:pt x="1046" y="315"/>
                  </a:lnTo>
                  <a:lnTo>
                    <a:pt x="1050" y="306"/>
                  </a:lnTo>
                  <a:lnTo>
                    <a:pt x="1052" y="298"/>
                  </a:lnTo>
                  <a:lnTo>
                    <a:pt x="1052" y="213"/>
                  </a:lnTo>
                  <a:lnTo>
                    <a:pt x="1052" y="202"/>
                  </a:lnTo>
                  <a:lnTo>
                    <a:pt x="1048" y="196"/>
                  </a:lnTo>
                  <a:lnTo>
                    <a:pt x="1039" y="191"/>
                  </a:lnTo>
                  <a:lnTo>
                    <a:pt x="1033" y="187"/>
                  </a:lnTo>
                  <a:close/>
                  <a:moveTo>
                    <a:pt x="552" y="76"/>
                  </a:moveTo>
                  <a:lnTo>
                    <a:pt x="858" y="187"/>
                  </a:lnTo>
                  <a:lnTo>
                    <a:pt x="552" y="187"/>
                  </a:lnTo>
                  <a:lnTo>
                    <a:pt x="552" y="76"/>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sp>
          <p:nvSpPr>
            <p:cNvPr id="50" name="矩形 49"/>
            <p:cNvSpPr/>
            <p:nvPr/>
          </p:nvSpPr>
          <p:spPr>
            <a:xfrm>
              <a:off x="1206515" y="752699"/>
              <a:ext cx="71529" cy="7282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pic>
        <p:nvPicPr>
          <p:cNvPr id="29" name="圖片 28"/>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Tree>
    <p:extLst>
      <p:ext uri="{BB962C8B-B14F-4D97-AF65-F5344CB8AC3E}">
        <p14:creationId xmlns:p14="http://schemas.microsoft.com/office/powerpoint/2010/main" val="869823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債市">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11247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0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6" y="733970"/>
            <a:ext cx="8075083"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4" name="內容版面配置區 53"/>
          <p:cNvSpPr>
            <a:spLocks noGrp="1"/>
          </p:cNvSpPr>
          <p:nvPr>
            <p:ph sz="quarter" idx="20"/>
          </p:nvPr>
        </p:nvSpPr>
        <p:spPr>
          <a:xfrm>
            <a:off x="3984192"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7" name="內容版面配置區 56"/>
          <p:cNvSpPr>
            <a:spLocks noGrp="1"/>
          </p:cNvSpPr>
          <p:nvPr>
            <p:ph sz="quarter" idx="21"/>
          </p:nvPr>
        </p:nvSpPr>
        <p:spPr>
          <a:xfrm>
            <a:off x="3791744"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9" name="內容版面配置區 56"/>
          <p:cNvSpPr>
            <a:spLocks noGrp="1"/>
          </p:cNvSpPr>
          <p:nvPr>
            <p:ph sz="quarter" idx="22"/>
          </p:nvPr>
        </p:nvSpPr>
        <p:spPr>
          <a:xfrm>
            <a:off x="7920203"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9" name="等腰三角形 28"/>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31" name="直線接點 30"/>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32" name="矩形 31"/>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33" name="直線接點 32"/>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39"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債市</a:t>
            </a:r>
          </a:p>
        </p:txBody>
      </p:sp>
      <p:grpSp>
        <p:nvGrpSpPr>
          <p:cNvPr id="40" name="组合 60"/>
          <p:cNvGrpSpPr>
            <a:grpSpLocks/>
          </p:cNvGrpSpPr>
          <p:nvPr userDrawn="1"/>
        </p:nvGrpSpPr>
        <p:grpSpPr bwMode="auto">
          <a:xfrm>
            <a:off x="890588" y="588963"/>
            <a:ext cx="431800" cy="328612"/>
            <a:chOff x="407988" y="4792663"/>
            <a:chExt cx="1727200" cy="1331912"/>
          </a:xfrm>
        </p:grpSpPr>
        <p:sp>
          <p:nvSpPr>
            <p:cNvPr id="41" name="Freeform 42"/>
            <p:cNvSpPr>
              <a:spLocks/>
            </p:cNvSpPr>
            <p:nvPr/>
          </p:nvSpPr>
          <p:spPr bwMode="auto">
            <a:xfrm>
              <a:off x="407988" y="6073100"/>
              <a:ext cx="1727200" cy="51475"/>
            </a:xfrm>
            <a:custGeom>
              <a:avLst/>
              <a:gdLst>
                <a:gd name="T0" fmla="*/ 2147483646 w 1088"/>
                <a:gd name="T1" fmla="*/ 2147483646 h 32"/>
                <a:gd name="T2" fmla="*/ 2147483646 w 1088"/>
                <a:gd name="T3" fmla="*/ 2147483646 h 32"/>
                <a:gd name="T4" fmla="*/ 2147483646 w 1088"/>
                <a:gd name="T5" fmla="*/ 2147483646 h 32"/>
                <a:gd name="T6" fmla="*/ 2147483646 w 1088"/>
                <a:gd name="T7" fmla="*/ 2147483646 h 32"/>
                <a:gd name="T8" fmla="*/ 0 w 1088"/>
                <a:gd name="T9" fmla="*/ 2147483646 h 32"/>
                <a:gd name="T10" fmla="*/ 0 w 1088"/>
                <a:gd name="T11" fmla="*/ 2147483646 h 32"/>
                <a:gd name="T12" fmla="*/ 0 w 1088"/>
                <a:gd name="T13" fmla="*/ 2147483646 h 32"/>
                <a:gd name="T14" fmla="*/ 0 w 1088"/>
                <a:gd name="T15" fmla="*/ 2147483646 h 32"/>
                <a:gd name="T16" fmla="*/ 2147483646 w 1088"/>
                <a:gd name="T17" fmla="*/ 2147483646 h 32"/>
                <a:gd name="T18" fmla="*/ 2147483646 w 1088"/>
                <a:gd name="T19" fmla="*/ 0 h 32"/>
                <a:gd name="T20" fmla="*/ 2147483646 w 1088"/>
                <a:gd name="T21" fmla="*/ 0 h 32"/>
                <a:gd name="T22" fmla="*/ 2147483646 w 1088"/>
                <a:gd name="T23" fmla="*/ 0 h 32"/>
                <a:gd name="T24" fmla="*/ 2147483646 w 1088"/>
                <a:gd name="T25" fmla="*/ 0 h 32"/>
                <a:gd name="T26" fmla="*/ 2147483646 w 1088"/>
                <a:gd name="T27" fmla="*/ 0 h 32"/>
                <a:gd name="T28" fmla="*/ 2147483646 w 1088"/>
                <a:gd name="T29" fmla="*/ 2147483646 h 32"/>
                <a:gd name="T30" fmla="*/ 2147483646 w 1088"/>
                <a:gd name="T31" fmla="*/ 2147483646 h 32"/>
                <a:gd name="T32" fmla="*/ 2147483646 w 1088"/>
                <a:gd name="T33" fmla="*/ 2147483646 h 32"/>
                <a:gd name="T34" fmla="*/ 2147483646 w 1088"/>
                <a:gd name="T35" fmla="*/ 2147483646 h 32"/>
                <a:gd name="T36" fmla="*/ 2147483646 w 1088"/>
                <a:gd name="T37" fmla="*/ 2147483646 h 32"/>
                <a:gd name="T38" fmla="*/ 2147483646 w 1088"/>
                <a:gd name="T39" fmla="*/ 2147483646 h 32"/>
                <a:gd name="T40" fmla="*/ 2147483646 w 1088"/>
                <a:gd name="T41" fmla="*/ 2147483646 h 32"/>
                <a:gd name="T42" fmla="*/ 2147483646 w 1088"/>
                <a:gd name="T43" fmla="*/ 2147483646 h 32"/>
                <a:gd name="T44" fmla="*/ 2147483646 w 1088"/>
                <a:gd name="T45" fmla="*/ 2147483646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88" h="32">
                  <a:moveTo>
                    <a:pt x="15" y="32"/>
                  </a:moveTo>
                  <a:lnTo>
                    <a:pt x="15" y="32"/>
                  </a:lnTo>
                  <a:lnTo>
                    <a:pt x="9" y="32"/>
                  </a:lnTo>
                  <a:lnTo>
                    <a:pt x="5" y="28"/>
                  </a:lnTo>
                  <a:lnTo>
                    <a:pt x="0" y="23"/>
                  </a:lnTo>
                  <a:lnTo>
                    <a:pt x="0" y="15"/>
                  </a:lnTo>
                  <a:lnTo>
                    <a:pt x="0" y="9"/>
                  </a:lnTo>
                  <a:lnTo>
                    <a:pt x="5" y="4"/>
                  </a:lnTo>
                  <a:lnTo>
                    <a:pt x="9" y="0"/>
                  </a:lnTo>
                  <a:lnTo>
                    <a:pt x="15" y="0"/>
                  </a:lnTo>
                  <a:lnTo>
                    <a:pt x="1071" y="0"/>
                  </a:lnTo>
                  <a:lnTo>
                    <a:pt x="1078" y="0"/>
                  </a:lnTo>
                  <a:lnTo>
                    <a:pt x="1084" y="4"/>
                  </a:lnTo>
                  <a:lnTo>
                    <a:pt x="1088" y="9"/>
                  </a:lnTo>
                  <a:lnTo>
                    <a:pt x="1088" y="15"/>
                  </a:lnTo>
                  <a:lnTo>
                    <a:pt x="1088" y="23"/>
                  </a:lnTo>
                  <a:lnTo>
                    <a:pt x="1084" y="28"/>
                  </a:lnTo>
                  <a:lnTo>
                    <a:pt x="1078" y="32"/>
                  </a:lnTo>
                  <a:lnTo>
                    <a:pt x="1071" y="32"/>
                  </a:lnTo>
                  <a:lnTo>
                    <a:pt x="15" y="32"/>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sp>
          <p:nvSpPr>
            <p:cNvPr id="42" name="Rectangle 43"/>
            <p:cNvSpPr>
              <a:spLocks noChangeArrowheads="1"/>
            </p:cNvSpPr>
            <p:nvPr/>
          </p:nvSpPr>
          <p:spPr bwMode="auto">
            <a:xfrm>
              <a:off x="623888" y="5101513"/>
              <a:ext cx="247648" cy="836468"/>
            </a:xfrm>
            <a:prstGeom prst="rect">
              <a:avLst/>
            </a:prstGeom>
            <a:solidFill>
              <a:schemeClr val="bg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sp>
          <p:nvSpPr>
            <p:cNvPr id="51" name="Rectangle 44"/>
            <p:cNvSpPr>
              <a:spLocks noChangeArrowheads="1"/>
            </p:cNvSpPr>
            <p:nvPr/>
          </p:nvSpPr>
          <p:spPr bwMode="auto">
            <a:xfrm>
              <a:off x="998536" y="4792663"/>
              <a:ext cx="247652" cy="1145317"/>
            </a:xfrm>
            <a:prstGeom prst="rect">
              <a:avLst/>
            </a:prstGeom>
            <a:solidFill>
              <a:srgbClr val="FF717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sp>
          <p:nvSpPr>
            <p:cNvPr id="52" name="Rectangle 45"/>
            <p:cNvSpPr>
              <a:spLocks noChangeArrowheads="1"/>
            </p:cNvSpPr>
            <p:nvPr/>
          </p:nvSpPr>
          <p:spPr bwMode="auto">
            <a:xfrm>
              <a:off x="1347788" y="5152988"/>
              <a:ext cx="254000" cy="784993"/>
            </a:xfrm>
            <a:prstGeom prst="rect">
              <a:avLst/>
            </a:prstGeom>
            <a:solidFill>
              <a:schemeClr val="bg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sp>
          <p:nvSpPr>
            <p:cNvPr id="53" name="Rectangle 46"/>
            <p:cNvSpPr>
              <a:spLocks noChangeArrowheads="1"/>
            </p:cNvSpPr>
            <p:nvPr/>
          </p:nvSpPr>
          <p:spPr bwMode="auto">
            <a:xfrm>
              <a:off x="1722436" y="5416795"/>
              <a:ext cx="247652" cy="521186"/>
            </a:xfrm>
            <a:prstGeom prst="rect">
              <a:avLst/>
            </a:prstGeom>
            <a:solidFill>
              <a:srgbClr val="FF717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grpSp>
      <p:pic>
        <p:nvPicPr>
          <p:cNvPr id="43" name="圖片 42"/>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Tree>
    <p:extLst>
      <p:ext uri="{BB962C8B-B14F-4D97-AF65-F5344CB8AC3E}">
        <p14:creationId xmlns:p14="http://schemas.microsoft.com/office/powerpoint/2010/main" val="207337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239351" y="554956"/>
            <a:ext cx="11713301" cy="785812"/>
          </a:xfrm>
        </p:spPr>
        <p:txBody>
          <a:bodyPr>
            <a:normAutofit/>
          </a:bodyPr>
          <a:lstStyle>
            <a:lvl1pPr>
              <a:defRPr sz="3600" b="1">
                <a:solidFill>
                  <a:srgbClr val="2C9889"/>
                </a:solidFill>
              </a:defRPr>
            </a:lvl1pPr>
          </a:lstStyle>
          <a:p>
            <a:r>
              <a:rPr lang="zh-TW" altLang="en-US" dirty="0"/>
              <a:t>按一下以編輯母片標題樣式</a:t>
            </a:r>
            <a:endParaRPr lang="en-US" dirty="0"/>
          </a:p>
        </p:txBody>
      </p:sp>
      <p:sp>
        <p:nvSpPr>
          <p:cNvPr id="3" name="內容版面配置區 2"/>
          <p:cNvSpPr>
            <a:spLocks noGrp="1"/>
          </p:cNvSpPr>
          <p:nvPr>
            <p:ph idx="1"/>
          </p:nvPr>
        </p:nvSpPr>
        <p:spPr>
          <a:xfrm>
            <a:off x="239351" y="1484784"/>
            <a:ext cx="11713301" cy="5040560"/>
          </a:xfrm>
        </p:spPr>
        <p:txBody>
          <a:bodyPr/>
          <a:lstStyle>
            <a:lvl1pPr>
              <a:buClr>
                <a:schemeClr val="tx1">
                  <a:lumMod val="75000"/>
                  <a:lumOff val="25000"/>
                </a:schemeClr>
              </a:buClr>
              <a:buFont typeface="微軟正黑體" pitchFamily="34" charset="-120"/>
              <a:buChar char="•"/>
              <a:defRPr sz="2400" b="1" baseline="0">
                <a:solidFill>
                  <a:schemeClr val="tx1">
                    <a:lumMod val="75000"/>
                    <a:lumOff val="25000"/>
                  </a:schemeClr>
                </a:solidFill>
                <a:latin typeface="+mj-ea"/>
                <a:ea typeface="+mj-ea"/>
              </a:defRPr>
            </a:lvl1pPr>
            <a:lvl2pPr>
              <a:buClr>
                <a:schemeClr val="tx1">
                  <a:lumMod val="75000"/>
                  <a:lumOff val="25000"/>
                </a:schemeClr>
              </a:buClr>
              <a:buFont typeface="Arial" pitchFamily="34" charset="0"/>
              <a:buChar char="•"/>
              <a:defRPr b="1" baseline="0">
                <a:solidFill>
                  <a:schemeClr val="tx1">
                    <a:lumMod val="75000"/>
                    <a:lumOff val="25000"/>
                  </a:schemeClr>
                </a:solidFill>
              </a:defRPr>
            </a:lvl2pPr>
            <a:lvl3pPr>
              <a:buClr>
                <a:schemeClr val="tx1">
                  <a:lumMod val="75000"/>
                  <a:lumOff val="25000"/>
                </a:schemeClr>
              </a:buClr>
              <a:defRPr baseline="0">
                <a:solidFill>
                  <a:schemeClr val="tx1">
                    <a:lumMod val="85000"/>
                    <a:lumOff val="15000"/>
                  </a:schemeClr>
                </a:solidFill>
              </a:defRPr>
            </a:lvl3pPr>
            <a:lvl4pPr>
              <a:buClr>
                <a:schemeClr val="tx1">
                  <a:lumMod val="75000"/>
                  <a:lumOff val="25000"/>
                </a:schemeClr>
              </a:buClr>
              <a:defRPr baseline="0">
                <a:solidFill>
                  <a:schemeClr val="tx1">
                    <a:lumMod val="85000"/>
                    <a:lumOff val="15000"/>
                  </a:schemeClr>
                </a:solidFill>
              </a:defRPr>
            </a:lvl4pPr>
            <a:lvl5pPr>
              <a:defRPr>
                <a:solidFill>
                  <a:schemeClr val="tx1">
                    <a:lumMod val="65000"/>
                    <a:lumOff val="35000"/>
                  </a:schemeClr>
                </a:solidFill>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p:txBody>
      </p:sp>
    </p:spTree>
    <p:extLst>
      <p:ext uri="{BB962C8B-B14F-4D97-AF65-F5344CB8AC3E}">
        <p14:creationId xmlns:p14="http://schemas.microsoft.com/office/powerpoint/2010/main" val="38349976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成熟">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11247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0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6" y="733970"/>
            <a:ext cx="8075083"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4" name="內容版面配置區 53"/>
          <p:cNvSpPr>
            <a:spLocks noGrp="1"/>
          </p:cNvSpPr>
          <p:nvPr>
            <p:ph sz="quarter" idx="20"/>
          </p:nvPr>
        </p:nvSpPr>
        <p:spPr>
          <a:xfrm>
            <a:off x="3984192"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7" name="內容版面配置區 56"/>
          <p:cNvSpPr>
            <a:spLocks noGrp="1"/>
          </p:cNvSpPr>
          <p:nvPr>
            <p:ph sz="quarter" idx="21"/>
          </p:nvPr>
        </p:nvSpPr>
        <p:spPr>
          <a:xfrm>
            <a:off x="3791744"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9" name="內容版面配置區 56"/>
          <p:cNvSpPr>
            <a:spLocks noGrp="1"/>
          </p:cNvSpPr>
          <p:nvPr>
            <p:ph sz="quarter" idx="22"/>
          </p:nvPr>
        </p:nvSpPr>
        <p:spPr>
          <a:xfrm>
            <a:off x="7920203"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43" name="等腰三角形 42"/>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44" name="直線接點 43"/>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45" name="矩形 44"/>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46" name="直線接點 45"/>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grpSp>
        <p:nvGrpSpPr>
          <p:cNvPr id="47" name="群組 49"/>
          <p:cNvGrpSpPr>
            <a:grpSpLocks/>
          </p:cNvGrpSpPr>
          <p:nvPr userDrawn="1"/>
        </p:nvGrpSpPr>
        <p:grpSpPr bwMode="auto">
          <a:xfrm>
            <a:off x="887413" y="525465"/>
            <a:ext cx="431800" cy="396875"/>
            <a:chOff x="9535154" y="4524995"/>
            <a:chExt cx="2043552" cy="1897063"/>
          </a:xfrm>
        </p:grpSpPr>
        <p:sp>
          <p:nvSpPr>
            <p:cNvPr id="48" name="手繪多邊形 47"/>
            <p:cNvSpPr/>
            <p:nvPr/>
          </p:nvSpPr>
          <p:spPr>
            <a:xfrm>
              <a:off x="10106146" y="4782996"/>
              <a:ext cx="1209600" cy="1259650"/>
            </a:xfrm>
            <a:custGeom>
              <a:avLst/>
              <a:gdLst>
                <a:gd name="connsiteX0" fmla="*/ 0 w 1597291"/>
                <a:gd name="connsiteY0" fmla="*/ 1080489 h 1080489"/>
                <a:gd name="connsiteX1" fmla="*/ 529389 w 1597291"/>
                <a:gd name="connsiteY1" fmla="*/ 470889 h 1080489"/>
                <a:gd name="connsiteX2" fmla="*/ 946484 w 1597291"/>
                <a:gd name="connsiteY2" fmla="*/ 1016320 h 1080489"/>
                <a:gd name="connsiteX3" fmla="*/ 1540042 w 1597291"/>
                <a:gd name="connsiteY3" fmla="*/ 85878 h 1080489"/>
                <a:gd name="connsiteX4" fmla="*/ 1572126 w 1597291"/>
                <a:gd name="connsiteY4" fmla="*/ 37752 h 1080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291" h="1080489">
                  <a:moveTo>
                    <a:pt x="0" y="1080489"/>
                  </a:moveTo>
                  <a:cubicBezTo>
                    <a:pt x="185821" y="781036"/>
                    <a:pt x="371642" y="481584"/>
                    <a:pt x="529389" y="470889"/>
                  </a:cubicBezTo>
                  <a:cubicBezTo>
                    <a:pt x="687136" y="460194"/>
                    <a:pt x="778042" y="1080488"/>
                    <a:pt x="946484" y="1016320"/>
                  </a:cubicBezTo>
                  <a:cubicBezTo>
                    <a:pt x="1114926" y="952152"/>
                    <a:pt x="1435768" y="248973"/>
                    <a:pt x="1540042" y="85878"/>
                  </a:cubicBezTo>
                  <a:cubicBezTo>
                    <a:pt x="1644316" y="-77217"/>
                    <a:pt x="1574800" y="43099"/>
                    <a:pt x="1572126" y="37752"/>
                  </a:cubicBezTo>
                </a:path>
              </a:pathLst>
            </a:custGeom>
            <a:noFill/>
            <a:ln w="44450">
              <a:solidFill>
                <a:srgbClr val="5B8ABD"/>
              </a:solidFill>
              <a:headEnd type="none" w="med" len="sm"/>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49" name="Freeform 40"/>
            <p:cNvSpPr>
              <a:spLocks/>
            </p:cNvSpPr>
            <p:nvPr/>
          </p:nvSpPr>
          <p:spPr bwMode="auto">
            <a:xfrm>
              <a:off x="9535154" y="4524995"/>
              <a:ext cx="2043552" cy="1897063"/>
            </a:xfrm>
            <a:custGeom>
              <a:avLst/>
              <a:gdLst>
                <a:gd name="T0" fmla="*/ 2147483646 w 799"/>
                <a:gd name="T1" fmla="*/ 2147483646 h 800"/>
                <a:gd name="T2" fmla="*/ 2147483646 w 799"/>
                <a:gd name="T3" fmla="*/ 2147483646 h 800"/>
                <a:gd name="T4" fmla="*/ 2147483646 w 799"/>
                <a:gd name="T5" fmla="*/ 2147483646 h 800"/>
                <a:gd name="T6" fmla="*/ 2147483646 w 799"/>
                <a:gd name="T7" fmla="*/ 2147483646 h 800"/>
                <a:gd name="T8" fmla="*/ 2147483646 w 799"/>
                <a:gd name="T9" fmla="*/ 2147483646 h 800"/>
                <a:gd name="T10" fmla="*/ 2147483646 w 799"/>
                <a:gd name="T11" fmla="*/ 2147483646 h 800"/>
                <a:gd name="T12" fmla="*/ 2147483646 w 799"/>
                <a:gd name="T13" fmla="*/ 2147483646 h 800"/>
                <a:gd name="T14" fmla="*/ 2147483646 w 799"/>
                <a:gd name="T15" fmla="*/ 2147483646 h 800"/>
                <a:gd name="T16" fmla="*/ 2147483646 w 799"/>
                <a:gd name="T17" fmla="*/ 2147483646 h 800"/>
                <a:gd name="T18" fmla="*/ 2147483646 w 799"/>
                <a:gd name="T19" fmla="*/ 2147483646 h 800"/>
                <a:gd name="T20" fmla="*/ 2147483646 w 799"/>
                <a:gd name="T21" fmla="*/ 0 h 800"/>
                <a:gd name="T22" fmla="*/ 2147483646 w 799"/>
                <a:gd name="T23" fmla="*/ 2147483646 h 800"/>
                <a:gd name="T24" fmla="*/ 2147483646 w 799"/>
                <a:gd name="T25" fmla="*/ 2147483646 h 800"/>
                <a:gd name="T26" fmla="*/ 2147483646 w 799"/>
                <a:gd name="T27" fmla="*/ 2147483646 h 800"/>
                <a:gd name="T28" fmla="*/ 2147483646 w 799"/>
                <a:gd name="T29" fmla="*/ 2147483646 h 800"/>
                <a:gd name="T30" fmla="*/ 2147483646 w 799"/>
                <a:gd name="T31" fmla="*/ 2147483646 h 800"/>
                <a:gd name="T32" fmla="*/ 2147483646 w 799"/>
                <a:gd name="T33" fmla="*/ 2147483646 h 800"/>
                <a:gd name="T34" fmla="*/ 2147483646 w 799"/>
                <a:gd name="T35" fmla="*/ 2147483646 h 800"/>
                <a:gd name="T36" fmla="*/ 2147483646 w 799"/>
                <a:gd name="T37" fmla="*/ 2147483646 h 800"/>
                <a:gd name="T38" fmla="*/ 2147483646 w 799"/>
                <a:gd name="T39" fmla="*/ 2147483646 h 800"/>
                <a:gd name="T40" fmla="*/ 2147483646 w 799"/>
                <a:gd name="T41" fmla="*/ 2147483646 h 800"/>
                <a:gd name="T42" fmla="*/ 2147483646 w 799"/>
                <a:gd name="T43" fmla="*/ 2147483646 h 800"/>
                <a:gd name="T44" fmla="*/ 2147483646 w 799"/>
                <a:gd name="T45" fmla="*/ 2147483646 h 800"/>
                <a:gd name="T46" fmla="*/ 2147483646 w 799"/>
                <a:gd name="T47" fmla="*/ 2147483646 h 800"/>
                <a:gd name="T48" fmla="*/ 2147483646 w 799"/>
                <a:gd name="T49" fmla="*/ 2147483646 h 800"/>
                <a:gd name="T50" fmla="*/ 0 w 799"/>
                <a:gd name="T51" fmla="*/ 2147483646 h 800"/>
                <a:gd name="T52" fmla="*/ 2147483646 w 799"/>
                <a:gd name="T53" fmla="*/ 2147483646 h 800"/>
                <a:gd name="T54" fmla="*/ 2147483646 w 799"/>
                <a:gd name="T55" fmla="*/ 2147483646 h 800"/>
                <a:gd name="T56" fmla="*/ 2147483646 w 799"/>
                <a:gd name="T57" fmla="*/ 2147483646 h 800"/>
                <a:gd name="T58" fmla="*/ 2147483646 w 799"/>
                <a:gd name="T59" fmla="*/ 2147483646 h 800"/>
                <a:gd name="T60" fmla="*/ 2147483646 w 799"/>
                <a:gd name="T61" fmla="*/ 2147483646 h 800"/>
                <a:gd name="T62" fmla="*/ 2147483646 w 799"/>
                <a:gd name="T63" fmla="*/ 2147483646 h 800"/>
                <a:gd name="T64" fmla="*/ 2147483646 w 799"/>
                <a:gd name="T65" fmla="*/ 2147483646 h 800"/>
                <a:gd name="T66" fmla="*/ 2147483646 w 799"/>
                <a:gd name="T67" fmla="*/ 2147483646 h 800"/>
                <a:gd name="T68" fmla="*/ 2147483646 w 799"/>
                <a:gd name="T69" fmla="*/ 2147483646 h 800"/>
                <a:gd name="T70" fmla="*/ 2147483646 w 799"/>
                <a:gd name="T71" fmla="*/ 2147483646 h 800"/>
                <a:gd name="T72" fmla="*/ 2147483646 w 799"/>
                <a:gd name="T73" fmla="*/ 2147483646 h 800"/>
                <a:gd name="T74" fmla="*/ 2147483646 w 799"/>
                <a:gd name="T75" fmla="*/ 2147483646 h 800"/>
                <a:gd name="T76" fmla="*/ 2147483646 w 799"/>
                <a:gd name="T77" fmla="*/ 2147483646 h 800"/>
                <a:gd name="T78" fmla="*/ 2147483646 w 799"/>
                <a:gd name="T79" fmla="*/ 2147483646 h 800"/>
                <a:gd name="T80" fmla="*/ 2147483646 w 799"/>
                <a:gd name="T81" fmla="*/ 2147483646 h 800"/>
                <a:gd name="T82" fmla="*/ 2147483646 w 799"/>
                <a:gd name="T83" fmla="*/ 2147483646 h 800"/>
                <a:gd name="T84" fmla="*/ 2147483646 w 799"/>
                <a:gd name="T85" fmla="*/ 2147483646 h 800"/>
                <a:gd name="T86" fmla="*/ 2147483646 w 799"/>
                <a:gd name="T87" fmla="*/ 2147483646 h 800"/>
                <a:gd name="T88" fmla="*/ 2147483646 w 799"/>
                <a:gd name="T89" fmla="*/ 2147483646 h 800"/>
                <a:gd name="T90" fmla="*/ 2147483646 w 799"/>
                <a:gd name="T91" fmla="*/ 2147483646 h 800"/>
                <a:gd name="T92" fmla="*/ 2147483646 w 799"/>
                <a:gd name="T93" fmla="*/ 2147483646 h 800"/>
                <a:gd name="T94" fmla="*/ 2147483646 w 799"/>
                <a:gd name="T95" fmla="*/ 2147483646 h 800"/>
                <a:gd name="T96" fmla="*/ 2147483646 w 799"/>
                <a:gd name="T97" fmla="*/ 2147483646 h 800"/>
                <a:gd name="T98" fmla="*/ 2147483646 w 799"/>
                <a:gd name="T99" fmla="*/ 2147483646 h 800"/>
                <a:gd name="T100" fmla="*/ 2147483646 w 799"/>
                <a:gd name="T101" fmla="*/ 2147483646 h 800"/>
                <a:gd name="T102" fmla="*/ 2147483646 w 799"/>
                <a:gd name="T103" fmla="*/ 2147483646 h 800"/>
                <a:gd name="T104" fmla="*/ 2147483646 w 799"/>
                <a:gd name="T105" fmla="*/ 2147483646 h 800"/>
                <a:gd name="T106" fmla="*/ 2147483646 w 799"/>
                <a:gd name="T107" fmla="*/ 2147483646 h 800"/>
                <a:gd name="T108" fmla="*/ 2147483646 w 799"/>
                <a:gd name="T109" fmla="*/ 2147483646 h 800"/>
                <a:gd name="T110" fmla="*/ 2147483646 w 799"/>
                <a:gd name="T111" fmla="*/ 2147483646 h 800"/>
                <a:gd name="T112" fmla="*/ 2147483646 w 799"/>
                <a:gd name="T113" fmla="*/ 2147483646 h 800"/>
                <a:gd name="T114" fmla="*/ 2147483646 w 799"/>
                <a:gd name="T115" fmla="*/ 2147483646 h 800"/>
                <a:gd name="T116" fmla="*/ 2147483646 w 799"/>
                <a:gd name="T117" fmla="*/ 2147483646 h 800"/>
                <a:gd name="T118" fmla="*/ 2147483646 w 799"/>
                <a:gd name="T119" fmla="*/ 2147483646 h 800"/>
                <a:gd name="T120" fmla="*/ 2147483646 w 799"/>
                <a:gd name="T121" fmla="*/ 2147483646 h 800"/>
                <a:gd name="T122" fmla="*/ 2147483646 w 799"/>
                <a:gd name="T123" fmla="*/ 2147483646 h 8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99" h="800">
                  <a:moveTo>
                    <a:pt x="773" y="690"/>
                  </a:moveTo>
                  <a:lnTo>
                    <a:pt x="773" y="690"/>
                  </a:lnTo>
                  <a:lnTo>
                    <a:pt x="147" y="690"/>
                  </a:lnTo>
                  <a:lnTo>
                    <a:pt x="147" y="28"/>
                  </a:lnTo>
                  <a:lnTo>
                    <a:pt x="147" y="21"/>
                  </a:lnTo>
                  <a:lnTo>
                    <a:pt x="145" y="15"/>
                  </a:lnTo>
                  <a:lnTo>
                    <a:pt x="139" y="6"/>
                  </a:lnTo>
                  <a:lnTo>
                    <a:pt x="130" y="2"/>
                  </a:lnTo>
                  <a:lnTo>
                    <a:pt x="120" y="0"/>
                  </a:lnTo>
                  <a:lnTo>
                    <a:pt x="109" y="2"/>
                  </a:lnTo>
                  <a:lnTo>
                    <a:pt x="100" y="6"/>
                  </a:lnTo>
                  <a:lnTo>
                    <a:pt x="94" y="15"/>
                  </a:lnTo>
                  <a:lnTo>
                    <a:pt x="94" y="21"/>
                  </a:lnTo>
                  <a:lnTo>
                    <a:pt x="92" y="28"/>
                  </a:lnTo>
                  <a:lnTo>
                    <a:pt x="92" y="690"/>
                  </a:lnTo>
                  <a:lnTo>
                    <a:pt x="26" y="690"/>
                  </a:lnTo>
                  <a:lnTo>
                    <a:pt x="19" y="690"/>
                  </a:lnTo>
                  <a:lnTo>
                    <a:pt x="15" y="692"/>
                  </a:lnTo>
                  <a:lnTo>
                    <a:pt x="7" y="698"/>
                  </a:lnTo>
                  <a:lnTo>
                    <a:pt x="2" y="707"/>
                  </a:lnTo>
                  <a:lnTo>
                    <a:pt x="0" y="717"/>
                  </a:lnTo>
                  <a:lnTo>
                    <a:pt x="2" y="728"/>
                  </a:lnTo>
                  <a:lnTo>
                    <a:pt x="7" y="736"/>
                  </a:lnTo>
                  <a:lnTo>
                    <a:pt x="15" y="743"/>
                  </a:lnTo>
                  <a:lnTo>
                    <a:pt x="19" y="743"/>
                  </a:lnTo>
                  <a:lnTo>
                    <a:pt x="26" y="745"/>
                  </a:lnTo>
                  <a:lnTo>
                    <a:pt x="92" y="745"/>
                  </a:lnTo>
                  <a:lnTo>
                    <a:pt x="92" y="773"/>
                  </a:lnTo>
                  <a:lnTo>
                    <a:pt x="94" y="779"/>
                  </a:lnTo>
                  <a:lnTo>
                    <a:pt x="94" y="785"/>
                  </a:lnTo>
                  <a:lnTo>
                    <a:pt x="100" y="794"/>
                  </a:lnTo>
                  <a:lnTo>
                    <a:pt x="109" y="798"/>
                  </a:lnTo>
                  <a:lnTo>
                    <a:pt x="120" y="800"/>
                  </a:lnTo>
                  <a:lnTo>
                    <a:pt x="130" y="798"/>
                  </a:lnTo>
                  <a:lnTo>
                    <a:pt x="139" y="794"/>
                  </a:lnTo>
                  <a:lnTo>
                    <a:pt x="145" y="785"/>
                  </a:lnTo>
                  <a:lnTo>
                    <a:pt x="147" y="779"/>
                  </a:lnTo>
                  <a:lnTo>
                    <a:pt x="147" y="773"/>
                  </a:lnTo>
                  <a:lnTo>
                    <a:pt x="147" y="745"/>
                  </a:lnTo>
                  <a:lnTo>
                    <a:pt x="773" y="745"/>
                  </a:lnTo>
                  <a:lnTo>
                    <a:pt x="780" y="743"/>
                  </a:lnTo>
                  <a:lnTo>
                    <a:pt x="784" y="743"/>
                  </a:lnTo>
                  <a:lnTo>
                    <a:pt x="792" y="736"/>
                  </a:lnTo>
                  <a:lnTo>
                    <a:pt x="799" y="728"/>
                  </a:lnTo>
                  <a:lnTo>
                    <a:pt x="799" y="717"/>
                  </a:lnTo>
                  <a:lnTo>
                    <a:pt x="799" y="707"/>
                  </a:lnTo>
                  <a:lnTo>
                    <a:pt x="792" y="698"/>
                  </a:lnTo>
                  <a:lnTo>
                    <a:pt x="784" y="692"/>
                  </a:lnTo>
                  <a:lnTo>
                    <a:pt x="780" y="690"/>
                  </a:lnTo>
                  <a:lnTo>
                    <a:pt x="773" y="690"/>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grpSp>
      <p:sp>
        <p:nvSpPr>
          <p:cNvPr id="50"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成熟</a:t>
            </a:r>
          </a:p>
        </p:txBody>
      </p:sp>
      <p:pic>
        <p:nvPicPr>
          <p:cNvPr id="29" name="圖片 28"/>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
        <p:nvSpPr>
          <p:cNvPr id="31" name="文字方塊 30">
            <a:extLst>
              <a:ext uri="{FF2B5EF4-FFF2-40B4-BE49-F238E27FC236}">
                <a16:creationId xmlns:a16="http://schemas.microsoft.com/office/drawing/2014/main" id="{52D60925-D418-4720-BDD2-1ADFD463AE6F}"/>
              </a:ext>
            </a:extLst>
          </p:cNvPr>
          <p:cNvSpPr txBox="1"/>
          <p:nvPr userDrawn="1"/>
        </p:nvSpPr>
        <p:spPr>
          <a:xfrm>
            <a:off x="9239251" y="1"/>
            <a:ext cx="3048000" cy="307975"/>
          </a:xfrm>
          <a:prstGeom prst="rect">
            <a:avLst/>
          </a:prstGeom>
          <a:noFill/>
        </p:spPr>
        <p:txBody>
          <a:bodyPr>
            <a:spAutoFit/>
          </a:bodyPr>
          <a:lstStyle/>
          <a:p>
            <a:pPr eaLnBrk="0" hangingPunct="0">
              <a:defRPr/>
            </a:pPr>
            <a:r>
              <a:rPr lang="en-US" altLang="zh-TW" sz="1400" b="1" dirty="0">
                <a:solidFill>
                  <a:srgbClr val="FF0000"/>
                </a:solidFill>
                <a:latin typeface="微軟正黑體" pitchFamily="34" charset="-120"/>
                <a:ea typeface="微軟正黑體" pitchFamily="34" charset="-120"/>
              </a:rPr>
              <a:t>&lt;</a:t>
            </a:r>
            <a:r>
              <a:rPr lang="zh-TW" altLang="en-US" sz="1400" b="1" dirty="0">
                <a:solidFill>
                  <a:srgbClr val="FF0000"/>
                </a:solidFill>
                <a:latin typeface="微軟正黑體" pitchFamily="34" charset="-120"/>
                <a:ea typeface="微軟正黑體" pitchFamily="34" charset="-120"/>
              </a:rPr>
              <a:t>僅供內部教育訓練使用</a:t>
            </a:r>
            <a:r>
              <a:rPr lang="en-US" altLang="zh-TW" sz="1400" b="1" dirty="0">
                <a:solidFill>
                  <a:srgbClr val="FF0000"/>
                </a:solidFill>
                <a:latin typeface="微軟正黑體" pitchFamily="34" charset="-120"/>
                <a:ea typeface="微軟正黑體" pitchFamily="34" charset="-120"/>
              </a:rPr>
              <a:t>&gt;</a:t>
            </a:r>
            <a:endParaRPr lang="zh-TW" altLang="en-US" sz="1400"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76240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新興">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11247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0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6" y="733970"/>
            <a:ext cx="8075083"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4" name="內容版面配置區 53"/>
          <p:cNvSpPr>
            <a:spLocks noGrp="1"/>
          </p:cNvSpPr>
          <p:nvPr>
            <p:ph sz="quarter" idx="20"/>
          </p:nvPr>
        </p:nvSpPr>
        <p:spPr>
          <a:xfrm>
            <a:off x="3984192"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7" name="內容版面配置區 56"/>
          <p:cNvSpPr>
            <a:spLocks noGrp="1"/>
          </p:cNvSpPr>
          <p:nvPr>
            <p:ph sz="quarter" idx="21"/>
          </p:nvPr>
        </p:nvSpPr>
        <p:spPr>
          <a:xfrm>
            <a:off x="3791744"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9" name="內容版面配置區 56"/>
          <p:cNvSpPr>
            <a:spLocks noGrp="1"/>
          </p:cNvSpPr>
          <p:nvPr>
            <p:ph sz="quarter" idx="22"/>
          </p:nvPr>
        </p:nvSpPr>
        <p:spPr>
          <a:xfrm>
            <a:off x="7920203"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9" name="等腰三角形 28"/>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31" name="直線接點 30"/>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32" name="矩形 31"/>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33" name="直線接點 32"/>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grpSp>
        <p:nvGrpSpPr>
          <p:cNvPr id="39" name="群組 49"/>
          <p:cNvGrpSpPr>
            <a:grpSpLocks/>
          </p:cNvGrpSpPr>
          <p:nvPr userDrawn="1"/>
        </p:nvGrpSpPr>
        <p:grpSpPr bwMode="auto">
          <a:xfrm>
            <a:off x="887413" y="525465"/>
            <a:ext cx="431800" cy="396875"/>
            <a:chOff x="9535154" y="4524995"/>
            <a:chExt cx="2043552" cy="1897063"/>
          </a:xfrm>
        </p:grpSpPr>
        <p:sp>
          <p:nvSpPr>
            <p:cNvPr id="40" name="手繪多邊形 39"/>
            <p:cNvSpPr/>
            <p:nvPr/>
          </p:nvSpPr>
          <p:spPr>
            <a:xfrm>
              <a:off x="10106146" y="4782996"/>
              <a:ext cx="1209600" cy="1259650"/>
            </a:xfrm>
            <a:custGeom>
              <a:avLst/>
              <a:gdLst>
                <a:gd name="connsiteX0" fmla="*/ 0 w 1597291"/>
                <a:gd name="connsiteY0" fmla="*/ 1080489 h 1080489"/>
                <a:gd name="connsiteX1" fmla="*/ 529389 w 1597291"/>
                <a:gd name="connsiteY1" fmla="*/ 470889 h 1080489"/>
                <a:gd name="connsiteX2" fmla="*/ 946484 w 1597291"/>
                <a:gd name="connsiteY2" fmla="*/ 1016320 h 1080489"/>
                <a:gd name="connsiteX3" fmla="*/ 1540042 w 1597291"/>
                <a:gd name="connsiteY3" fmla="*/ 85878 h 1080489"/>
                <a:gd name="connsiteX4" fmla="*/ 1572126 w 1597291"/>
                <a:gd name="connsiteY4" fmla="*/ 37752 h 1080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291" h="1080489">
                  <a:moveTo>
                    <a:pt x="0" y="1080489"/>
                  </a:moveTo>
                  <a:cubicBezTo>
                    <a:pt x="185821" y="781036"/>
                    <a:pt x="371642" y="481584"/>
                    <a:pt x="529389" y="470889"/>
                  </a:cubicBezTo>
                  <a:cubicBezTo>
                    <a:pt x="687136" y="460194"/>
                    <a:pt x="778042" y="1080488"/>
                    <a:pt x="946484" y="1016320"/>
                  </a:cubicBezTo>
                  <a:cubicBezTo>
                    <a:pt x="1114926" y="952152"/>
                    <a:pt x="1435768" y="248973"/>
                    <a:pt x="1540042" y="85878"/>
                  </a:cubicBezTo>
                  <a:cubicBezTo>
                    <a:pt x="1644316" y="-77217"/>
                    <a:pt x="1574800" y="43099"/>
                    <a:pt x="1572126" y="37752"/>
                  </a:cubicBezTo>
                </a:path>
              </a:pathLst>
            </a:custGeom>
            <a:noFill/>
            <a:ln w="44450">
              <a:solidFill>
                <a:srgbClr val="5B8ABD"/>
              </a:solidFill>
              <a:headEnd type="none" w="med" len="sm"/>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41" name="Freeform 40"/>
            <p:cNvSpPr>
              <a:spLocks/>
            </p:cNvSpPr>
            <p:nvPr/>
          </p:nvSpPr>
          <p:spPr bwMode="auto">
            <a:xfrm>
              <a:off x="9535154" y="4524995"/>
              <a:ext cx="2043552" cy="1897063"/>
            </a:xfrm>
            <a:custGeom>
              <a:avLst/>
              <a:gdLst>
                <a:gd name="T0" fmla="*/ 2147483646 w 799"/>
                <a:gd name="T1" fmla="*/ 2147483646 h 800"/>
                <a:gd name="T2" fmla="*/ 2147483646 w 799"/>
                <a:gd name="T3" fmla="*/ 2147483646 h 800"/>
                <a:gd name="T4" fmla="*/ 2147483646 w 799"/>
                <a:gd name="T5" fmla="*/ 2147483646 h 800"/>
                <a:gd name="T6" fmla="*/ 2147483646 w 799"/>
                <a:gd name="T7" fmla="*/ 2147483646 h 800"/>
                <a:gd name="T8" fmla="*/ 2147483646 w 799"/>
                <a:gd name="T9" fmla="*/ 2147483646 h 800"/>
                <a:gd name="T10" fmla="*/ 2147483646 w 799"/>
                <a:gd name="T11" fmla="*/ 2147483646 h 800"/>
                <a:gd name="T12" fmla="*/ 2147483646 w 799"/>
                <a:gd name="T13" fmla="*/ 2147483646 h 800"/>
                <a:gd name="T14" fmla="*/ 2147483646 w 799"/>
                <a:gd name="T15" fmla="*/ 2147483646 h 800"/>
                <a:gd name="T16" fmla="*/ 2147483646 w 799"/>
                <a:gd name="T17" fmla="*/ 2147483646 h 800"/>
                <a:gd name="T18" fmla="*/ 2147483646 w 799"/>
                <a:gd name="T19" fmla="*/ 2147483646 h 800"/>
                <a:gd name="T20" fmla="*/ 2147483646 w 799"/>
                <a:gd name="T21" fmla="*/ 0 h 800"/>
                <a:gd name="T22" fmla="*/ 2147483646 w 799"/>
                <a:gd name="T23" fmla="*/ 2147483646 h 800"/>
                <a:gd name="T24" fmla="*/ 2147483646 w 799"/>
                <a:gd name="T25" fmla="*/ 2147483646 h 800"/>
                <a:gd name="T26" fmla="*/ 2147483646 w 799"/>
                <a:gd name="T27" fmla="*/ 2147483646 h 800"/>
                <a:gd name="T28" fmla="*/ 2147483646 w 799"/>
                <a:gd name="T29" fmla="*/ 2147483646 h 800"/>
                <a:gd name="T30" fmla="*/ 2147483646 w 799"/>
                <a:gd name="T31" fmla="*/ 2147483646 h 800"/>
                <a:gd name="T32" fmla="*/ 2147483646 w 799"/>
                <a:gd name="T33" fmla="*/ 2147483646 h 800"/>
                <a:gd name="T34" fmla="*/ 2147483646 w 799"/>
                <a:gd name="T35" fmla="*/ 2147483646 h 800"/>
                <a:gd name="T36" fmla="*/ 2147483646 w 799"/>
                <a:gd name="T37" fmla="*/ 2147483646 h 800"/>
                <a:gd name="T38" fmla="*/ 2147483646 w 799"/>
                <a:gd name="T39" fmla="*/ 2147483646 h 800"/>
                <a:gd name="T40" fmla="*/ 2147483646 w 799"/>
                <a:gd name="T41" fmla="*/ 2147483646 h 800"/>
                <a:gd name="T42" fmla="*/ 2147483646 w 799"/>
                <a:gd name="T43" fmla="*/ 2147483646 h 800"/>
                <a:gd name="T44" fmla="*/ 2147483646 w 799"/>
                <a:gd name="T45" fmla="*/ 2147483646 h 800"/>
                <a:gd name="T46" fmla="*/ 2147483646 w 799"/>
                <a:gd name="T47" fmla="*/ 2147483646 h 800"/>
                <a:gd name="T48" fmla="*/ 2147483646 w 799"/>
                <a:gd name="T49" fmla="*/ 2147483646 h 800"/>
                <a:gd name="T50" fmla="*/ 0 w 799"/>
                <a:gd name="T51" fmla="*/ 2147483646 h 800"/>
                <a:gd name="T52" fmla="*/ 2147483646 w 799"/>
                <a:gd name="T53" fmla="*/ 2147483646 h 800"/>
                <a:gd name="T54" fmla="*/ 2147483646 w 799"/>
                <a:gd name="T55" fmla="*/ 2147483646 h 800"/>
                <a:gd name="T56" fmla="*/ 2147483646 w 799"/>
                <a:gd name="T57" fmla="*/ 2147483646 h 800"/>
                <a:gd name="T58" fmla="*/ 2147483646 w 799"/>
                <a:gd name="T59" fmla="*/ 2147483646 h 800"/>
                <a:gd name="T60" fmla="*/ 2147483646 w 799"/>
                <a:gd name="T61" fmla="*/ 2147483646 h 800"/>
                <a:gd name="T62" fmla="*/ 2147483646 w 799"/>
                <a:gd name="T63" fmla="*/ 2147483646 h 800"/>
                <a:gd name="T64" fmla="*/ 2147483646 w 799"/>
                <a:gd name="T65" fmla="*/ 2147483646 h 800"/>
                <a:gd name="T66" fmla="*/ 2147483646 w 799"/>
                <a:gd name="T67" fmla="*/ 2147483646 h 800"/>
                <a:gd name="T68" fmla="*/ 2147483646 w 799"/>
                <a:gd name="T69" fmla="*/ 2147483646 h 800"/>
                <a:gd name="T70" fmla="*/ 2147483646 w 799"/>
                <a:gd name="T71" fmla="*/ 2147483646 h 800"/>
                <a:gd name="T72" fmla="*/ 2147483646 w 799"/>
                <a:gd name="T73" fmla="*/ 2147483646 h 800"/>
                <a:gd name="T74" fmla="*/ 2147483646 w 799"/>
                <a:gd name="T75" fmla="*/ 2147483646 h 800"/>
                <a:gd name="T76" fmla="*/ 2147483646 w 799"/>
                <a:gd name="T77" fmla="*/ 2147483646 h 800"/>
                <a:gd name="T78" fmla="*/ 2147483646 w 799"/>
                <a:gd name="T79" fmla="*/ 2147483646 h 800"/>
                <a:gd name="T80" fmla="*/ 2147483646 w 799"/>
                <a:gd name="T81" fmla="*/ 2147483646 h 800"/>
                <a:gd name="T82" fmla="*/ 2147483646 w 799"/>
                <a:gd name="T83" fmla="*/ 2147483646 h 800"/>
                <a:gd name="T84" fmla="*/ 2147483646 w 799"/>
                <a:gd name="T85" fmla="*/ 2147483646 h 800"/>
                <a:gd name="T86" fmla="*/ 2147483646 w 799"/>
                <a:gd name="T87" fmla="*/ 2147483646 h 800"/>
                <a:gd name="T88" fmla="*/ 2147483646 w 799"/>
                <a:gd name="T89" fmla="*/ 2147483646 h 800"/>
                <a:gd name="T90" fmla="*/ 2147483646 w 799"/>
                <a:gd name="T91" fmla="*/ 2147483646 h 800"/>
                <a:gd name="T92" fmla="*/ 2147483646 w 799"/>
                <a:gd name="T93" fmla="*/ 2147483646 h 800"/>
                <a:gd name="T94" fmla="*/ 2147483646 w 799"/>
                <a:gd name="T95" fmla="*/ 2147483646 h 800"/>
                <a:gd name="T96" fmla="*/ 2147483646 w 799"/>
                <a:gd name="T97" fmla="*/ 2147483646 h 800"/>
                <a:gd name="T98" fmla="*/ 2147483646 w 799"/>
                <a:gd name="T99" fmla="*/ 2147483646 h 800"/>
                <a:gd name="T100" fmla="*/ 2147483646 w 799"/>
                <a:gd name="T101" fmla="*/ 2147483646 h 800"/>
                <a:gd name="T102" fmla="*/ 2147483646 w 799"/>
                <a:gd name="T103" fmla="*/ 2147483646 h 800"/>
                <a:gd name="T104" fmla="*/ 2147483646 w 799"/>
                <a:gd name="T105" fmla="*/ 2147483646 h 800"/>
                <a:gd name="T106" fmla="*/ 2147483646 w 799"/>
                <a:gd name="T107" fmla="*/ 2147483646 h 800"/>
                <a:gd name="T108" fmla="*/ 2147483646 w 799"/>
                <a:gd name="T109" fmla="*/ 2147483646 h 800"/>
                <a:gd name="T110" fmla="*/ 2147483646 w 799"/>
                <a:gd name="T111" fmla="*/ 2147483646 h 800"/>
                <a:gd name="T112" fmla="*/ 2147483646 w 799"/>
                <a:gd name="T113" fmla="*/ 2147483646 h 800"/>
                <a:gd name="T114" fmla="*/ 2147483646 w 799"/>
                <a:gd name="T115" fmla="*/ 2147483646 h 800"/>
                <a:gd name="T116" fmla="*/ 2147483646 w 799"/>
                <a:gd name="T117" fmla="*/ 2147483646 h 800"/>
                <a:gd name="T118" fmla="*/ 2147483646 w 799"/>
                <a:gd name="T119" fmla="*/ 2147483646 h 800"/>
                <a:gd name="T120" fmla="*/ 2147483646 w 799"/>
                <a:gd name="T121" fmla="*/ 2147483646 h 800"/>
                <a:gd name="T122" fmla="*/ 2147483646 w 799"/>
                <a:gd name="T123" fmla="*/ 2147483646 h 8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99" h="800">
                  <a:moveTo>
                    <a:pt x="773" y="690"/>
                  </a:moveTo>
                  <a:lnTo>
                    <a:pt x="773" y="690"/>
                  </a:lnTo>
                  <a:lnTo>
                    <a:pt x="147" y="690"/>
                  </a:lnTo>
                  <a:lnTo>
                    <a:pt x="147" y="28"/>
                  </a:lnTo>
                  <a:lnTo>
                    <a:pt x="147" y="21"/>
                  </a:lnTo>
                  <a:lnTo>
                    <a:pt x="145" y="15"/>
                  </a:lnTo>
                  <a:lnTo>
                    <a:pt x="139" y="6"/>
                  </a:lnTo>
                  <a:lnTo>
                    <a:pt x="130" y="2"/>
                  </a:lnTo>
                  <a:lnTo>
                    <a:pt x="120" y="0"/>
                  </a:lnTo>
                  <a:lnTo>
                    <a:pt x="109" y="2"/>
                  </a:lnTo>
                  <a:lnTo>
                    <a:pt x="100" y="6"/>
                  </a:lnTo>
                  <a:lnTo>
                    <a:pt x="94" y="15"/>
                  </a:lnTo>
                  <a:lnTo>
                    <a:pt x="94" y="21"/>
                  </a:lnTo>
                  <a:lnTo>
                    <a:pt x="92" y="28"/>
                  </a:lnTo>
                  <a:lnTo>
                    <a:pt x="92" y="690"/>
                  </a:lnTo>
                  <a:lnTo>
                    <a:pt x="26" y="690"/>
                  </a:lnTo>
                  <a:lnTo>
                    <a:pt x="19" y="690"/>
                  </a:lnTo>
                  <a:lnTo>
                    <a:pt x="15" y="692"/>
                  </a:lnTo>
                  <a:lnTo>
                    <a:pt x="7" y="698"/>
                  </a:lnTo>
                  <a:lnTo>
                    <a:pt x="2" y="707"/>
                  </a:lnTo>
                  <a:lnTo>
                    <a:pt x="0" y="717"/>
                  </a:lnTo>
                  <a:lnTo>
                    <a:pt x="2" y="728"/>
                  </a:lnTo>
                  <a:lnTo>
                    <a:pt x="7" y="736"/>
                  </a:lnTo>
                  <a:lnTo>
                    <a:pt x="15" y="743"/>
                  </a:lnTo>
                  <a:lnTo>
                    <a:pt x="19" y="743"/>
                  </a:lnTo>
                  <a:lnTo>
                    <a:pt x="26" y="745"/>
                  </a:lnTo>
                  <a:lnTo>
                    <a:pt x="92" y="745"/>
                  </a:lnTo>
                  <a:lnTo>
                    <a:pt x="92" y="773"/>
                  </a:lnTo>
                  <a:lnTo>
                    <a:pt x="94" y="779"/>
                  </a:lnTo>
                  <a:lnTo>
                    <a:pt x="94" y="785"/>
                  </a:lnTo>
                  <a:lnTo>
                    <a:pt x="100" y="794"/>
                  </a:lnTo>
                  <a:lnTo>
                    <a:pt x="109" y="798"/>
                  </a:lnTo>
                  <a:lnTo>
                    <a:pt x="120" y="800"/>
                  </a:lnTo>
                  <a:lnTo>
                    <a:pt x="130" y="798"/>
                  </a:lnTo>
                  <a:lnTo>
                    <a:pt x="139" y="794"/>
                  </a:lnTo>
                  <a:lnTo>
                    <a:pt x="145" y="785"/>
                  </a:lnTo>
                  <a:lnTo>
                    <a:pt x="147" y="779"/>
                  </a:lnTo>
                  <a:lnTo>
                    <a:pt x="147" y="773"/>
                  </a:lnTo>
                  <a:lnTo>
                    <a:pt x="147" y="745"/>
                  </a:lnTo>
                  <a:lnTo>
                    <a:pt x="773" y="745"/>
                  </a:lnTo>
                  <a:lnTo>
                    <a:pt x="780" y="743"/>
                  </a:lnTo>
                  <a:lnTo>
                    <a:pt x="784" y="743"/>
                  </a:lnTo>
                  <a:lnTo>
                    <a:pt x="792" y="736"/>
                  </a:lnTo>
                  <a:lnTo>
                    <a:pt x="799" y="728"/>
                  </a:lnTo>
                  <a:lnTo>
                    <a:pt x="799" y="717"/>
                  </a:lnTo>
                  <a:lnTo>
                    <a:pt x="799" y="707"/>
                  </a:lnTo>
                  <a:lnTo>
                    <a:pt x="792" y="698"/>
                  </a:lnTo>
                  <a:lnTo>
                    <a:pt x="784" y="692"/>
                  </a:lnTo>
                  <a:lnTo>
                    <a:pt x="780" y="690"/>
                  </a:lnTo>
                  <a:lnTo>
                    <a:pt x="773" y="690"/>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grpSp>
      <p:sp>
        <p:nvSpPr>
          <p:cNvPr id="42"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新興</a:t>
            </a:r>
          </a:p>
        </p:txBody>
      </p:sp>
      <p:pic>
        <p:nvPicPr>
          <p:cNvPr id="43" name="圖片 42"/>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
        <p:nvSpPr>
          <p:cNvPr id="44" name="文字方塊 43"/>
          <p:cNvSpPr txBox="1"/>
          <p:nvPr userDrawn="1"/>
        </p:nvSpPr>
        <p:spPr>
          <a:xfrm>
            <a:off x="9239251" y="1"/>
            <a:ext cx="3048000" cy="307975"/>
          </a:xfrm>
          <a:prstGeom prst="rect">
            <a:avLst/>
          </a:prstGeom>
          <a:noFill/>
        </p:spPr>
        <p:txBody>
          <a:bodyPr>
            <a:spAutoFit/>
          </a:bodyPr>
          <a:lstStyle/>
          <a:p>
            <a:pPr eaLnBrk="0" hangingPunct="0">
              <a:defRPr/>
            </a:pPr>
            <a:r>
              <a:rPr lang="en-US" altLang="zh-TW" sz="1400" b="1" dirty="0">
                <a:solidFill>
                  <a:srgbClr val="FF0000"/>
                </a:solidFill>
                <a:latin typeface="微軟正黑體" pitchFamily="34" charset="-120"/>
                <a:ea typeface="微軟正黑體" pitchFamily="34" charset="-120"/>
              </a:rPr>
              <a:t>&lt;</a:t>
            </a:r>
            <a:r>
              <a:rPr lang="zh-TW" altLang="en-US" sz="1400" b="1" dirty="0">
                <a:solidFill>
                  <a:srgbClr val="FF0000"/>
                </a:solidFill>
                <a:latin typeface="微軟正黑體" pitchFamily="34" charset="-120"/>
                <a:ea typeface="微軟正黑體" pitchFamily="34" charset="-120"/>
              </a:rPr>
              <a:t>僅供內部教育訓練使用</a:t>
            </a:r>
            <a:r>
              <a:rPr lang="en-US" altLang="zh-TW" sz="1400" b="1" dirty="0">
                <a:solidFill>
                  <a:srgbClr val="FF0000"/>
                </a:solidFill>
                <a:latin typeface="微軟正黑體" pitchFamily="34" charset="-120"/>
                <a:ea typeface="微軟正黑體" pitchFamily="34" charset="-120"/>
              </a:rPr>
              <a:t>&gt;</a:t>
            </a:r>
            <a:endParaRPr lang="zh-TW" altLang="en-US" sz="1400"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745277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產業">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11247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0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5" y="733970"/>
            <a:ext cx="8296804"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4" name="內容版面配置區 53"/>
          <p:cNvSpPr>
            <a:spLocks noGrp="1"/>
          </p:cNvSpPr>
          <p:nvPr>
            <p:ph sz="quarter" idx="20"/>
          </p:nvPr>
        </p:nvSpPr>
        <p:spPr>
          <a:xfrm>
            <a:off x="3984192"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7" name="內容版面配置區 56"/>
          <p:cNvSpPr>
            <a:spLocks noGrp="1"/>
          </p:cNvSpPr>
          <p:nvPr>
            <p:ph sz="quarter" idx="21"/>
          </p:nvPr>
        </p:nvSpPr>
        <p:spPr>
          <a:xfrm>
            <a:off x="3791744"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9" name="內容版面配置區 56"/>
          <p:cNvSpPr>
            <a:spLocks noGrp="1"/>
          </p:cNvSpPr>
          <p:nvPr>
            <p:ph sz="quarter" idx="22"/>
          </p:nvPr>
        </p:nvSpPr>
        <p:spPr>
          <a:xfrm>
            <a:off x="7920203"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43" name="等腰三角形 42"/>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44" name="直線接點 43"/>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45" name="矩形 44"/>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46" name="直線接點 45"/>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47"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產業</a:t>
            </a:r>
          </a:p>
        </p:txBody>
      </p:sp>
      <p:grpSp>
        <p:nvGrpSpPr>
          <p:cNvPr id="48" name="群組 35"/>
          <p:cNvGrpSpPr>
            <a:grpSpLocks/>
          </p:cNvGrpSpPr>
          <p:nvPr userDrawn="1"/>
        </p:nvGrpSpPr>
        <p:grpSpPr bwMode="auto">
          <a:xfrm>
            <a:off x="909637" y="579438"/>
            <a:ext cx="385763" cy="368300"/>
            <a:chOff x="909276" y="580141"/>
            <a:chExt cx="386252" cy="367281"/>
          </a:xfrm>
        </p:grpSpPr>
        <p:sp>
          <p:nvSpPr>
            <p:cNvPr id="49" name="Freeform 31"/>
            <p:cNvSpPr>
              <a:spLocks noEditPoints="1"/>
            </p:cNvSpPr>
            <p:nvPr/>
          </p:nvSpPr>
          <p:spPr bwMode="auto">
            <a:xfrm>
              <a:off x="909276" y="580141"/>
              <a:ext cx="386252" cy="367281"/>
            </a:xfrm>
            <a:custGeom>
              <a:avLst/>
              <a:gdLst>
                <a:gd name="T0" fmla="*/ 2147483646 w 1052"/>
                <a:gd name="T1" fmla="*/ 2147483646 h 1002"/>
                <a:gd name="T2" fmla="*/ 2147483646 w 1052"/>
                <a:gd name="T3" fmla="*/ 2147483646 h 1002"/>
                <a:gd name="T4" fmla="*/ 2147483646 w 1052"/>
                <a:gd name="T5" fmla="*/ 0 h 1002"/>
                <a:gd name="T6" fmla="*/ 2147483646 w 1052"/>
                <a:gd name="T7" fmla="*/ 0 h 1002"/>
                <a:gd name="T8" fmla="*/ 2147483646 w 1052"/>
                <a:gd name="T9" fmla="*/ 2147483646 h 1002"/>
                <a:gd name="T10" fmla="*/ 2147483646 w 1052"/>
                <a:gd name="T11" fmla="*/ 2147483646 h 1002"/>
                <a:gd name="T12" fmla="*/ 2147483646 w 1052"/>
                <a:gd name="T13" fmla="*/ 2147483646 h 1002"/>
                <a:gd name="T14" fmla="*/ 2147483646 w 1052"/>
                <a:gd name="T15" fmla="*/ 2147483646 h 1002"/>
                <a:gd name="T16" fmla="*/ 2147483646 w 1052"/>
                <a:gd name="T17" fmla="*/ 2147483646 h 1002"/>
                <a:gd name="T18" fmla="*/ 2147483646 w 1052"/>
                <a:gd name="T19" fmla="*/ 2147483646 h 1002"/>
                <a:gd name="T20" fmla="*/ 2147483646 w 1052"/>
                <a:gd name="T21" fmla="*/ 2147483646 h 1002"/>
                <a:gd name="T22" fmla="*/ 2147483646 w 1052"/>
                <a:gd name="T23" fmla="*/ 2147483646 h 1002"/>
                <a:gd name="T24" fmla="*/ 2147483646 w 1052"/>
                <a:gd name="T25" fmla="*/ 2147483646 h 1002"/>
                <a:gd name="T26" fmla="*/ 0 w 1052"/>
                <a:gd name="T27" fmla="*/ 2147483646 h 1002"/>
                <a:gd name="T28" fmla="*/ 2147483646 w 1052"/>
                <a:gd name="T29" fmla="*/ 2147483646 h 1002"/>
                <a:gd name="T30" fmla="*/ 2147483646 w 1052"/>
                <a:gd name="T31" fmla="*/ 2147483646 h 1002"/>
                <a:gd name="T32" fmla="*/ 2147483646 w 1052"/>
                <a:gd name="T33" fmla="*/ 2147483646 h 1002"/>
                <a:gd name="T34" fmla="*/ 2147483646 w 1052"/>
                <a:gd name="T35" fmla="*/ 2147483646 h 1002"/>
                <a:gd name="T36" fmla="*/ 2147483646 w 1052"/>
                <a:gd name="T37" fmla="*/ 2147483646 h 1002"/>
                <a:gd name="T38" fmla="*/ 2147483646 w 1052"/>
                <a:gd name="T39" fmla="*/ 2147483646 h 1002"/>
                <a:gd name="T40" fmla="*/ 2147483646 w 1052"/>
                <a:gd name="T41" fmla="*/ 2147483646 h 1002"/>
                <a:gd name="T42" fmla="*/ 2147483646 w 1052"/>
                <a:gd name="T43" fmla="*/ 2147483646 h 1002"/>
                <a:gd name="T44" fmla="*/ 2147483646 w 1052"/>
                <a:gd name="T45" fmla="*/ 2147483646 h 1002"/>
                <a:gd name="T46" fmla="*/ 2147483646 w 1052"/>
                <a:gd name="T47" fmla="*/ 2147483646 h 1002"/>
                <a:gd name="T48" fmla="*/ 2147483646 w 1052"/>
                <a:gd name="T49" fmla="*/ 2147483646 h 1002"/>
                <a:gd name="T50" fmla="*/ 2147483646 w 1052"/>
                <a:gd name="T51" fmla="*/ 2147483646 h 1002"/>
                <a:gd name="T52" fmla="*/ 2147483646 w 1052"/>
                <a:gd name="T53" fmla="*/ 2147483646 h 1002"/>
                <a:gd name="T54" fmla="*/ 2147483646 w 1052"/>
                <a:gd name="T55" fmla="*/ 2147483646 h 1002"/>
                <a:gd name="T56" fmla="*/ 2147483646 w 1052"/>
                <a:gd name="T57" fmla="*/ 2147483646 h 1002"/>
                <a:gd name="T58" fmla="*/ 2147483646 w 1052"/>
                <a:gd name="T59" fmla="*/ 2147483646 h 1002"/>
                <a:gd name="T60" fmla="*/ 2147483646 w 1052"/>
                <a:gd name="T61" fmla="*/ 2147483646 h 1002"/>
                <a:gd name="T62" fmla="*/ 2147483646 w 1052"/>
                <a:gd name="T63" fmla="*/ 2147483646 h 1002"/>
                <a:gd name="T64" fmla="*/ 2147483646 w 1052"/>
                <a:gd name="T65" fmla="*/ 2147483646 h 1002"/>
                <a:gd name="T66" fmla="*/ 2147483646 w 1052"/>
                <a:gd name="T67" fmla="*/ 2147483646 h 1002"/>
                <a:gd name="T68" fmla="*/ 2147483646 w 1052"/>
                <a:gd name="T69" fmla="*/ 2147483646 h 1002"/>
                <a:gd name="T70" fmla="*/ 2147483646 w 1052"/>
                <a:gd name="T71" fmla="*/ 2147483646 h 1002"/>
                <a:gd name="T72" fmla="*/ 2147483646 w 1052"/>
                <a:gd name="T73" fmla="*/ 2147483646 h 1002"/>
                <a:gd name="T74" fmla="*/ 2147483646 w 1052"/>
                <a:gd name="T75" fmla="*/ 2147483646 h 1002"/>
                <a:gd name="T76" fmla="*/ 2147483646 w 1052"/>
                <a:gd name="T77" fmla="*/ 2147483646 h 1002"/>
                <a:gd name="T78" fmla="*/ 2147483646 w 1052"/>
                <a:gd name="T79" fmla="*/ 2147483646 h 1002"/>
                <a:gd name="T80" fmla="*/ 2147483646 w 1052"/>
                <a:gd name="T81" fmla="*/ 2147483646 h 1002"/>
                <a:gd name="T82" fmla="*/ 2147483646 w 1052"/>
                <a:gd name="T83" fmla="*/ 2147483646 h 1002"/>
                <a:gd name="T84" fmla="*/ 2147483646 w 1052"/>
                <a:gd name="T85" fmla="*/ 2147483646 h 1002"/>
                <a:gd name="T86" fmla="*/ 2147483646 w 1052"/>
                <a:gd name="T87" fmla="*/ 2147483646 h 1002"/>
                <a:gd name="T88" fmla="*/ 2147483646 w 1052"/>
                <a:gd name="T89" fmla="*/ 2147483646 h 1002"/>
                <a:gd name="T90" fmla="*/ 2147483646 w 1052"/>
                <a:gd name="T91" fmla="*/ 2147483646 h 1002"/>
                <a:gd name="T92" fmla="*/ 2147483646 w 1052"/>
                <a:gd name="T93" fmla="*/ 2147483646 h 1002"/>
                <a:gd name="T94" fmla="*/ 2147483646 w 1052"/>
                <a:gd name="T95" fmla="*/ 2147483646 h 1002"/>
                <a:gd name="T96" fmla="*/ 2147483646 w 1052"/>
                <a:gd name="T97" fmla="*/ 2147483646 h 1002"/>
                <a:gd name="T98" fmla="*/ 2147483646 w 1052"/>
                <a:gd name="T99" fmla="*/ 2147483646 h 1002"/>
                <a:gd name="T100" fmla="*/ 2147483646 w 1052"/>
                <a:gd name="T101" fmla="*/ 2147483646 h 1002"/>
                <a:gd name="T102" fmla="*/ 2147483646 w 1052"/>
                <a:gd name="T103" fmla="*/ 2147483646 h 1002"/>
                <a:gd name="T104" fmla="*/ 2147483646 w 1052"/>
                <a:gd name="T105" fmla="*/ 2147483646 h 1002"/>
                <a:gd name="T106" fmla="*/ 2147483646 w 1052"/>
                <a:gd name="T107" fmla="*/ 2147483646 h 1002"/>
                <a:gd name="T108" fmla="*/ 2147483646 w 1052"/>
                <a:gd name="T109" fmla="*/ 2147483646 h 1002"/>
                <a:gd name="T110" fmla="*/ 2147483646 w 1052"/>
                <a:gd name="T111" fmla="*/ 2147483646 h 10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52" h="1002">
                  <a:moveTo>
                    <a:pt x="1033" y="187"/>
                  </a:moveTo>
                  <a:lnTo>
                    <a:pt x="548" y="12"/>
                  </a:lnTo>
                  <a:lnTo>
                    <a:pt x="545" y="8"/>
                  </a:lnTo>
                  <a:lnTo>
                    <a:pt x="539" y="4"/>
                  </a:lnTo>
                  <a:lnTo>
                    <a:pt x="535" y="0"/>
                  </a:lnTo>
                  <a:lnTo>
                    <a:pt x="526" y="0"/>
                  </a:lnTo>
                  <a:lnTo>
                    <a:pt x="490" y="0"/>
                  </a:lnTo>
                  <a:lnTo>
                    <a:pt x="482" y="2"/>
                  </a:lnTo>
                  <a:lnTo>
                    <a:pt x="473" y="6"/>
                  </a:lnTo>
                  <a:lnTo>
                    <a:pt x="469" y="15"/>
                  </a:lnTo>
                  <a:lnTo>
                    <a:pt x="467" y="23"/>
                  </a:lnTo>
                  <a:lnTo>
                    <a:pt x="467" y="187"/>
                  </a:lnTo>
                  <a:lnTo>
                    <a:pt x="266" y="187"/>
                  </a:lnTo>
                  <a:lnTo>
                    <a:pt x="266" y="119"/>
                  </a:lnTo>
                  <a:lnTo>
                    <a:pt x="264" y="108"/>
                  </a:lnTo>
                  <a:lnTo>
                    <a:pt x="258" y="100"/>
                  </a:lnTo>
                  <a:lnTo>
                    <a:pt x="252" y="95"/>
                  </a:lnTo>
                  <a:lnTo>
                    <a:pt x="241" y="93"/>
                  </a:lnTo>
                  <a:lnTo>
                    <a:pt x="26" y="93"/>
                  </a:lnTo>
                  <a:lnTo>
                    <a:pt x="15" y="95"/>
                  </a:lnTo>
                  <a:lnTo>
                    <a:pt x="9" y="100"/>
                  </a:lnTo>
                  <a:lnTo>
                    <a:pt x="2" y="108"/>
                  </a:lnTo>
                  <a:lnTo>
                    <a:pt x="0" y="119"/>
                  </a:lnTo>
                  <a:lnTo>
                    <a:pt x="0" y="366"/>
                  </a:lnTo>
                  <a:lnTo>
                    <a:pt x="2" y="377"/>
                  </a:lnTo>
                  <a:lnTo>
                    <a:pt x="9" y="383"/>
                  </a:lnTo>
                  <a:lnTo>
                    <a:pt x="15" y="389"/>
                  </a:lnTo>
                  <a:lnTo>
                    <a:pt x="26" y="391"/>
                  </a:lnTo>
                  <a:lnTo>
                    <a:pt x="241" y="391"/>
                  </a:lnTo>
                  <a:lnTo>
                    <a:pt x="252" y="389"/>
                  </a:lnTo>
                  <a:lnTo>
                    <a:pt x="258" y="383"/>
                  </a:lnTo>
                  <a:lnTo>
                    <a:pt x="264" y="377"/>
                  </a:lnTo>
                  <a:lnTo>
                    <a:pt x="266" y="366"/>
                  </a:lnTo>
                  <a:lnTo>
                    <a:pt x="266" y="321"/>
                  </a:lnTo>
                  <a:lnTo>
                    <a:pt x="437" y="321"/>
                  </a:lnTo>
                  <a:lnTo>
                    <a:pt x="437" y="815"/>
                  </a:lnTo>
                  <a:lnTo>
                    <a:pt x="307" y="815"/>
                  </a:lnTo>
                  <a:lnTo>
                    <a:pt x="296" y="817"/>
                  </a:lnTo>
                  <a:lnTo>
                    <a:pt x="290" y="821"/>
                  </a:lnTo>
                  <a:lnTo>
                    <a:pt x="284" y="828"/>
                  </a:lnTo>
                  <a:lnTo>
                    <a:pt x="281" y="836"/>
                  </a:lnTo>
                  <a:lnTo>
                    <a:pt x="281" y="981"/>
                  </a:lnTo>
                  <a:lnTo>
                    <a:pt x="284" y="990"/>
                  </a:lnTo>
                  <a:lnTo>
                    <a:pt x="290" y="996"/>
                  </a:lnTo>
                  <a:lnTo>
                    <a:pt x="296" y="1000"/>
                  </a:lnTo>
                  <a:lnTo>
                    <a:pt x="307" y="1002"/>
                  </a:lnTo>
                  <a:lnTo>
                    <a:pt x="686" y="1002"/>
                  </a:lnTo>
                  <a:lnTo>
                    <a:pt x="694" y="1000"/>
                  </a:lnTo>
                  <a:lnTo>
                    <a:pt x="703" y="996"/>
                  </a:lnTo>
                  <a:lnTo>
                    <a:pt x="709" y="990"/>
                  </a:lnTo>
                  <a:lnTo>
                    <a:pt x="712" y="981"/>
                  </a:lnTo>
                  <a:lnTo>
                    <a:pt x="712" y="836"/>
                  </a:lnTo>
                  <a:lnTo>
                    <a:pt x="709" y="828"/>
                  </a:lnTo>
                  <a:lnTo>
                    <a:pt x="703" y="821"/>
                  </a:lnTo>
                  <a:lnTo>
                    <a:pt x="694" y="817"/>
                  </a:lnTo>
                  <a:lnTo>
                    <a:pt x="686" y="815"/>
                  </a:lnTo>
                  <a:lnTo>
                    <a:pt x="577" y="815"/>
                  </a:lnTo>
                  <a:lnTo>
                    <a:pt x="577" y="321"/>
                  </a:lnTo>
                  <a:lnTo>
                    <a:pt x="882" y="321"/>
                  </a:lnTo>
                  <a:lnTo>
                    <a:pt x="882" y="453"/>
                  </a:lnTo>
                  <a:lnTo>
                    <a:pt x="829" y="453"/>
                  </a:lnTo>
                  <a:lnTo>
                    <a:pt x="820" y="453"/>
                  </a:lnTo>
                  <a:lnTo>
                    <a:pt x="812" y="460"/>
                  </a:lnTo>
                  <a:lnTo>
                    <a:pt x="805" y="468"/>
                  </a:lnTo>
                  <a:lnTo>
                    <a:pt x="805" y="477"/>
                  </a:lnTo>
                  <a:lnTo>
                    <a:pt x="805" y="568"/>
                  </a:lnTo>
                  <a:lnTo>
                    <a:pt x="805" y="579"/>
                  </a:lnTo>
                  <a:lnTo>
                    <a:pt x="812" y="585"/>
                  </a:lnTo>
                  <a:lnTo>
                    <a:pt x="820" y="592"/>
                  </a:lnTo>
                  <a:lnTo>
                    <a:pt x="829" y="594"/>
                  </a:lnTo>
                  <a:lnTo>
                    <a:pt x="986" y="594"/>
                  </a:lnTo>
                  <a:lnTo>
                    <a:pt x="995" y="592"/>
                  </a:lnTo>
                  <a:lnTo>
                    <a:pt x="1003" y="585"/>
                  </a:lnTo>
                  <a:lnTo>
                    <a:pt x="1008" y="579"/>
                  </a:lnTo>
                  <a:lnTo>
                    <a:pt x="1010" y="568"/>
                  </a:lnTo>
                  <a:lnTo>
                    <a:pt x="1010" y="477"/>
                  </a:lnTo>
                  <a:lnTo>
                    <a:pt x="1008" y="468"/>
                  </a:lnTo>
                  <a:lnTo>
                    <a:pt x="1003" y="460"/>
                  </a:lnTo>
                  <a:lnTo>
                    <a:pt x="995" y="453"/>
                  </a:lnTo>
                  <a:lnTo>
                    <a:pt x="986" y="453"/>
                  </a:lnTo>
                  <a:lnTo>
                    <a:pt x="931" y="453"/>
                  </a:lnTo>
                  <a:lnTo>
                    <a:pt x="931" y="321"/>
                  </a:lnTo>
                  <a:lnTo>
                    <a:pt x="1029" y="321"/>
                  </a:lnTo>
                  <a:lnTo>
                    <a:pt x="1037" y="319"/>
                  </a:lnTo>
                  <a:lnTo>
                    <a:pt x="1046" y="315"/>
                  </a:lnTo>
                  <a:lnTo>
                    <a:pt x="1050" y="306"/>
                  </a:lnTo>
                  <a:lnTo>
                    <a:pt x="1052" y="298"/>
                  </a:lnTo>
                  <a:lnTo>
                    <a:pt x="1052" y="213"/>
                  </a:lnTo>
                  <a:lnTo>
                    <a:pt x="1052" y="202"/>
                  </a:lnTo>
                  <a:lnTo>
                    <a:pt x="1048" y="196"/>
                  </a:lnTo>
                  <a:lnTo>
                    <a:pt x="1039" y="191"/>
                  </a:lnTo>
                  <a:lnTo>
                    <a:pt x="1033" y="187"/>
                  </a:lnTo>
                  <a:close/>
                  <a:moveTo>
                    <a:pt x="552" y="76"/>
                  </a:moveTo>
                  <a:lnTo>
                    <a:pt x="858" y="187"/>
                  </a:lnTo>
                  <a:lnTo>
                    <a:pt x="552" y="187"/>
                  </a:lnTo>
                  <a:lnTo>
                    <a:pt x="552" y="76"/>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sp>
          <p:nvSpPr>
            <p:cNvPr id="50" name="矩形 49"/>
            <p:cNvSpPr/>
            <p:nvPr/>
          </p:nvSpPr>
          <p:spPr>
            <a:xfrm>
              <a:off x="1206515" y="752699"/>
              <a:ext cx="71529" cy="7282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pic>
        <p:nvPicPr>
          <p:cNvPr id="29" name="圖片 28"/>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
        <p:nvSpPr>
          <p:cNvPr id="31" name="文字方塊 30">
            <a:extLst>
              <a:ext uri="{FF2B5EF4-FFF2-40B4-BE49-F238E27FC236}">
                <a16:creationId xmlns:a16="http://schemas.microsoft.com/office/drawing/2014/main" id="{46F96027-5FFE-4016-9553-9663B235E505}"/>
              </a:ext>
            </a:extLst>
          </p:cNvPr>
          <p:cNvSpPr txBox="1"/>
          <p:nvPr userDrawn="1"/>
        </p:nvSpPr>
        <p:spPr>
          <a:xfrm>
            <a:off x="9239251" y="1"/>
            <a:ext cx="3048000" cy="307975"/>
          </a:xfrm>
          <a:prstGeom prst="rect">
            <a:avLst/>
          </a:prstGeom>
          <a:noFill/>
        </p:spPr>
        <p:txBody>
          <a:bodyPr>
            <a:spAutoFit/>
          </a:bodyPr>
          <a:lstStyle/>
          <a:p>
            <a:pPr eaLnBrk="0" hangingPunct="0">
              <a:defRPr/>
            </a:pPr>
            <a:r>
              <a:rPr lang="en-US" altLang="zh-TW" sz="1400" b="1" dirty="0">
                <a:solidFill>
                  <a:srgbClr val="FF0000"/>
                </a:solidFill>
                <a:latin typeface="微軟正黑體" pitchFamily="34" charset="-120"/>
                <a:ea typeface="微軟正黑體" pitchFamily="34" charset="-120"/>
              </a:rPr>
              <a:t>&lt;</a:t>
            </a:r>
            <a:r>
              <a:rPr lang="zh-TW" altLang="en-US" sz="1400" b="1" dirty="0">
                <a:solidFill>
                  <a:srgbClr val="FF0000"/>
                </a:solidFill>
                <a:latin typeface="微軟正黑體" pitchFamily="34" charset="-120"/>
                <a:ea typeface="微軟正黑體" pitchFamily="34" charset="-120"/>
              </a:rPr>
              <a:t>僅供內部教育訓練使用</a:t>
            </a:r>
            <a:r>
              <a:rPr lang="en-US" altLang="zh-TW" sz="1400" b="1" dirty="0">
                <a:solidFill>
                  <a:srgbClr val="FF0000"/>
                </a:solidFill>
                <a:latin typeface="微軟正黑體" pitchFamily="34" charset="-120"/>
                <a:ea typeface="微軟正黑體" pitchFamily="34" charset="-120"/>
              </a:rPr>
              <a:t>&gt;</a:t>
            </a:r>
            <a:endParaRPr lang="zh-TW" altLang="en-US" sz="1400"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834158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債市">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11247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0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6" y="733970"/>
            <a:ext cx="8075083"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4" name="內容版面配置區 53"/>
          <p:cNvSpPr>
            <a:spLocks noGrp="1"/>
          </p:cNvSpPr>
          <p:nvPr>
            <p:ph sz="quarter" idx="20"/>
          </p:nvPr>
        </p:nvSpPr>
        <p:spPr>
          <a:xfrm>
            <a:off x="3984192"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7" name="內容版面配置區 56"/>
          <p:cNvSpPr>
            <a:spLocks noGrp="1"/>
          </p:cNvSpPr>
          <p:nvPr>
            <p:ph sz="quarter" idx="21"/>
          </p:nvPr>
        </p:nvSpPr>
        <p:spPr>
          <a:xfrm>
            <a:off x="3791744"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9" name="內容版面配置區 56"/>
          <p:cNvSpPr>
            <a:spLocks noGrp="1"/>
          </p:cNvSpPr>
          <p:nvPr>
            <p:ph sz="quarter" idx="22"/>
          </p:nvPr>
        </p:nvSpPr>
        <p:spPr>
          <a:xfrm>
            <a:off x="7920203"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9" name="等腰三角形 28"/>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31" name="直線接點 30"/>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32" name="矩形 31"/>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33" name="直線接點 32"/>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39"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債市</a:t>
            </a:r>
          </a:p>
        </p:txBody>
      </p:sp>
      <p:grpSp>
        <p:nvGrpSpPr>
          <p:cNvPr id="40" name="组合 60"/>
          <p:cNvGrpSpPr>
            <a:grpSpLocks/>
          </p:cNvGrpSpPr>
          <p:nvPr userDrawn="1"/>
        </p:nvGrpSpPr>
        <p:grpSpPr bwMode="auto">
          <a:xfrm>
            <a:off x="890588" y="588963"/>
            <a:ext cx="431800" cy="328612"/>
            <a:chOff x="407988" y="4792663"/>
            <a:chExt cx="1727200" cy="1331912"/>
          </a:xfrm>
        </p:grpSpPr>
        <p:sp>
          <p:nvSpPr>
            <p:cNvPr id="41" name="Freeform 42"/>
            <p:cNvSpPr>
              <a:spLocks/>
            </p:cNvSpPr>
            <p:nvPr/>
          </p:nvSpPr>
          <p:spPr bwMode="auto">
            <a:xfrm>
              <a:off x="407988" y="6073100"/>
              <a:ext cx="1727200" cy="51475"/>
            </a:xfrm>
            <a:custGeom>
              <a:avLst/>
              <a:gdLst>
                <a:gd name="T0" fmla="*/ 2147483646 w 1088"/>
                <a:gd name="T1" fmla="*/ 2147483646 h 32"/>
                <a:gd name="T2" fmla="*/ 2147483646 w 1088"/>
                <a:gd name="T3" fmla="*/ 2147483646 h 32"/>
                <a:gd name="T4" fmla="*/ 2147483646 w 1088"/>
                <a:gd name="T5" fmla="*/ 2147483646 h 32"/>
                <a:gd name="T6" fmla="*/ 2147483646 w 1088"/>
                <a:gd name="T7" fmla="*/ 2147483646 h 32"/>
                <a:gd name="T8" fmla="*/ 0 w 1088"/>
                <a:gd name="T9" fmla="*/ 2147483646 h 32"/>
                <a:gd name="T10" fmla="*/ 0 w 1088"/>
                <a:gd name="T11" fmla="*/ 2147483646 h 32"/>
                <a:gd name="T12" fmla="*/ 0 w 1088"/>
                <a:gd name="T13" fmla="*/ 2147483646 h 32"/>
                <a:gd name="T14" fmla="*/ 0 w 1088"/>
                <a:gd name="T15" fmla="*/ 2147483646 h 32"/>
                <a:gd name="T16" fmla="*/ 2147483646 w 1088"/>
                <a:gd name="T17" fmla="*/ 2147483646 h 32"/>
                <a:gd name="T18" fmla="*/ 2147483646 w 1088"/>
                <a:gd name="T19" fmla="*/ 0 h 32"/>
                <a:gd name="T20" fmla="*/ 2147483646 w 1088"/>
                <a:gd name="T21" fmla="*/ 0 h 32"/>
                <a:gd name="T22" fmla="*/ 2147483646 w 1088"/>
                <a:gd name="T23" fmla="*/ 0 h 32"/>
                <a:gd name="T24" fmla="*/ 2147483646 w 1088"/>
                <a:gd name="T25" fmla="*/ 0 h 32"/>
                <a:gd name="T26" fmla="*/ 2147483646 w 1088"/>
                <a:gd name="T27" fmla="*/ 0 h 32"/>
                <a:gd name="T28" fmla="*/ 2147483646 w 1088"/>
                <a:gd name="T29" fmla="*/ 2147483646 h 32"/>
                <a:gd name="T30" fmla="*/ 2147483646 w 1088"/>
                <a:gd name="T31" fmla="*/ 2147483646 h 32"/>
                <a:gd name="T32" fmla="*/ 2147483646 w 1088"/>
                <a:gd name="T33" fmla="*/ 2147483646 h 32"/>
                <a:gd name="T34" fmla="*/ 2147483646 w 1088"/>
                <a:gd name="T35" fmla="*/ 2147483646 h 32"/>
                <a:gd name="T36" fmla="*/ 2147483646 w 1088"/>
                <a:gd name="T37" fmla="*/ 2147483646 h 32"/>
                <a:gd name="T38" fmla="*/ 2147483646 w 1088"/>
                <a:gd name="T39" fmla="*/ 2147483646 h 32"/>
                <a:gd name="T40" fmla="*/ 2147483646 w 1088"/>
                <a:gd name="T41" fmla="*/ 2147483646 h 32"/>
                <a:gd name="T42" fmla="*/ 2147483646 w 1088"/>
                <a:gd name="T43" fmla="*/ 2147483646 h 32"/>
                <a:gd name="T44" fmla="*/ 2147483646 w 1088"/>
                <a:gd name="T45" fmla="*/ 2147483646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88" h="32">
                  <a:moveTo>
                    <a:pt x="15" y="32"/>
                  </a:moveTo>
                  <a:lnTo>
                    <a:pt x="15" y="32"/>
                  </a:lnTo>
                  <a:lnTo>
                    <a:pt x="9" y="32"/>
                  </a:lnTo>
                  <a:lnTo>
                    <a:pt x="5" y="28"/>
                  </a:lnTo>
                  <a:lnTo>
                    <a:pt x="0" y="23"/>
                  </a:lnTo>
                  <a:lnTo>
                    <a:pt x="0" y="15"/>
                  </a:lnTo>
                  <a:lnTo>
                    <a:pt x="0" y="9"/>
                  </a:lnTo>
                  <a:lnTo>
                    <a:pt x="5" y="4"/>
                  </a:lnTo>
                  <a:lnTo>
                    <a:pt x="9" y="0"/>
                  </a:lnTo>
                  <a:lnTo>
                    <a:pt x="15" y="0"/>
                  </a:lnTo>
                  <a:lnTo>
                    <a:pt x="1071" y="0"/>
                  </a:lnTo>
                  <a:lnTo>
                    <a:pt x="1078" y="0"/>
                  </a:lnTo>
                  <a:lnTo>
                    <a:pt x="1084" y="4"/>
                  </a:lnTo>
                  <a:lnTo>
                    <a:pt x="1088" y="9"/>
                  </a:lnTo>
                  <a:lnTo>
                    <a:pt x="1088" y="15"/>
                  </a:lnTo>
                  <a:lnTo>
                    <a:pt x="1088" y="23"/>
                  </a:lnTo>
                  <a:lnTo>
                    <a:pt x="1084" y="28"/>
                  </a:lnTo>
                  <a:lnTo>
                    <a:pt x="1078" y="32"/>
                  </a:lnTo>
                  <a:lnTo>
                    <a:pt x="1071" y="32"/>
                  </a:lnTo>
                  <a:lnTo>
                    <a:pt x="15" y="32"/>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sp>
          <p:nvSpPr>
            <p:cNvPr id="42" name="Rectangle 43"/>
            <p:cNvSpPr>
              <a:spLocks noChangeArrowheads="1"/>
            </p:cNvSpPr>
            <p:nvPr/>
          </p:nvSpPr>
          <p:spPr bwMode="auto">
            <a:xfrm>
              <a:off x="623888" y="5101513"/>
              <a:ext cx="247648" cy="836468"/>
            </a:xfrm>
            <a:prstGeom prst="rect">
              <a:avLst/>
            </a:prstGeom>
            <a:solidFill>
              <a:schemeClr val="bg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sp>
          <p:nvSpPr>
            <p:cNvPr id="51" name="Rectangle 44"/>
            <p:cNvSpPr>
              <a:spLocks noChangeArrowheads="1"/>
            </p:cNvSpPr>
            <p:nvPr/>
          </p:nvSpPr>
          <p:spPr bwMode="auto">
            <a:xfrm>
              <a:off x="998536" y="4792663"/>
              <a:ext cx="247652" cy="1145317"/>
            </a:xfrm>
            <a:prstGeom prst="rect">
              <a:avLst/>
            </a:prstGeom>
            <a:solidFill>
              <a:srgbClr val="FF717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sp>
          <p:nvSpPr>
            <p:cNvPr id="52" name="Rectangle 45"/>
            <p:cNvSpPr>
              <a:spLocks noChangeArrowheads="1"/>
            </p:cNvSpPr>
            <p:nvPr/>
          </p:nvSpPr>
          <p:spPr bwMode="auto">
            <a:xfrm>
              <a:off x="1347788" y="5152988"/>
              <a:ext cx="254000" cy="784993"/>
            </a:xfrm>
            <a:prstGeom prst="rect">
              <a:avLst/>
            </a:prstGeom>
            <a:solidFill>
              <a:schemeClr val="bg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sp>
          <p:nvSpPr>
            <p:cNvPr id="53" name="Rectangle 46"/>
            <p:cNvSpPr>
              <a:spLocks noChangeArrowheads="1"/>
            </p:cNvSpPr>
            <p:nvPr/>
          </p:nvSpPr>
          <p:spPr bwMode="auto">
            <a:xfrm>
              <a:off x="1722436" y="5416795"/>
              <a:ext cx="247652" cy="521186"/>
            </a:xfrm>
            <a:prstGeom prst="rect">
              <a:avLst/>
            </a:prstGeom>
            <a:solidFill>
              <a:srgbClr val="FF7171"/>
            </a:solidFill>
            <a:ln>
              <a:noFill/>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CN" altLang="en-US">
                <a:solidFill>
                  <a:prstClr val="black"/>
                </a:solidFill>
              </a:endParaRPr>
            </a:p>
          </p:txBody>
        </p:sp>
      </p:grpSp>
      <p:pic>
        <p:nvPicPr>
          <p:cNvPr id="43" name="圖片 42"/>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Tree>
    <p:extLst>
      <p:ext uri="{BB962C8B-B14F-4D97-AF65-F5344CB8AC3E}">
        <p14:creationId xmlns:p14="http://schemas.microsoft.com/office/powerpoint/2010/main" val="3714323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5"/>
          <p:cNvGrpSpPr>
            <a:grpSpLocks/>
          </p:cNvGrpSpPr>
          <p:nvPr userDrawn="1"/>
        </p:nvGrpSpPr>
        <p:grpSpPr bwMode="auto">
          <a:xfrm>
            <a:off x="8763001" y="4095750"/>
            <a:ext cx="3422651" cy="119063"/>
            <a:chOff x="5405438" y="4095750"/>
            <a:chExt cx="3733800" cy="136525"/>
          </a:xfrm>
        </p:grpSpPr>
        <p:sp>
          <p:nvSpPr>
            <p:cNvPr id="5" name="矩形 4"/>
            <p:cNvSpPr/>
            <p:nvPr/>
          </p:nvSpPr>
          <p:spPr>
            <a:xfrm flipV="1">
              <a:off x="5405438" y="4095750"/>
              <a:ext cx="3733800" cy="91016"/>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sym typeface="Microsoft JhengHei"/>
              </a:endParaRPr>
            </a:p>
          </p:txBody>
        </p:sp>
        <p:sp>
          <p:nvSpPr>
            <p:cNvPr id="6" name="矩形 5"/>
            <p:cNvSpPr/>
            <p:nvPr userDrawn="1"/>
          </p:nvSpPr>
          <p:spPr>
            <a:xfrm flipV="1">
              <a:off x="5405438" y="4143078"/>
              <a:ext cx="3733800" cy="89197"/>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sym typeface="Microsoft JhengHei"/>
              </a:endParaRPr>
            </a:p>
          </p:txBody>
        </p:sp>
      </p:grpSp>
      <p:sp>
        <p:nvSpPr>
          <p:cNvPr id="7" name="矩形 6"/>
          <p:cNvSpPr/>
          <p:nvPr/>
        </p:nvSpPr>
        <p:spPr>
          <a:xfrm>
            <a:off x="-6350" y="3935415"/>
            <a:ext cx="12192001" cy="244475"/>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sym typeface="Microsoft JhengHei"/>
            </a:endParaRPr>
          </a:p>
        </p:txBody>
      </p:sp>
      <p:sp>
        <p:nvSpPr>
          <p:cNvPr id="10" name="矩形 9"/>
          <p:cNvSpPr/>
          <p:nvPr/>
        </p:nvSpPr>
        <p:spPr>
          <a:xfrm>
            <a:off x="1" y="3960815"/>
            <a:ext cx="12185651" cy="111125"/>
          </a:xfrm>
          <a:prstGeom prst="rect">
            <a:avLst/>
          </a:prstGeom>
          <a:solidFill>
            <a:srgbClr val="32AB9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sym typeface="Microsoft JhengHei"/>
            </a:endParaRPr>
          </a:p>
        </p:txBody>
      </p:sp>
      <p:sp>
        <p:nvSpPr>
          <p:cNvPr id="11" name="矩形 10"/>
          <p:cNvSpPr/>
          <p:nvPr/>
        </p:nvSpPr>
        <p:spPr>
          <a:xfrm flipV="1">
            <a:off x="10382252" y="3929063"/>
            <a:ext cx="1809749" cy="247650"/>
          </a:xfrm>
          <a:prstGeom prst="rect">
            <a:avLst/>
          </a:prstGeom>
          <a:solidFill>
            <a:srgbClr val="2C988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sym typeface="Microsoft JhengHei"/>
            </a:endParaRPr>
          </a:p>
        </p:txBody>
      </p:sp>
      <p:sp>
        <p:nvSpPr>
          <p:cNvPr id="12" name="矩形 11"/>
          <p:cNvSpPr/>
          <p:nvPr userDrawn="1"/>
        </p:nvSpPr>
        <p:spPr>
          <a:xfrm>
            <a:off x="0" y="0"/>
            <a:ext cx="4572000" cy="4000500"/>
          </a:xfrm>
          <a:prstGeom prst="rect">
            <a:avLst/>
          </a:prstGeom>
          <a:solidFill>
            <a:srgbClr val="00B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Georgia"/>
              <a:ea typeface="新細明體" panose="02020500000000000000" pitchFamily="18" charset="-120"/>
              <a:cs typeface="+mn-cs"/>
              <a:sym typeface="Microsoft JhengHei"/>
            </a:endParaRPr>
          </a:p>
        </p:txBody>
      </p:sp>
      <p:pic>
        <p:nvPicPr>
          <p:cNvPr id="13" name="Picture 3" descr="C:\Documents and Settings\Administrator\桌面\未命名-6.png"/>
          <p:cNvPicPr>
            <a:picLocks noChangeAspect="1" noChangeArrowheads="1"/>
          </p:cNvPicPr>
          <p:nvPr userDrawn="1"/>
        </p:nvPicPr>
        <p:blipFill>
          <a:blip r:embed="rId2" cstate="print"/>
          <a:srcRect/>
          <a:stretch>
            <a:fillRect/>
          </a:stretch>
        </p:blipFill>
        <p:spPr bwMode="auto">
          <a:xfrm>
            <a:off x="476252" y="1785938"/>
            <a:ext cx="3742267" cy="347662"/>
          </a:xfrm>
          <a:prstGeom prst="rect">
            <a:avLst/>
          </a:prstGeom>
          <a:noFill/>
          <a:ln w="9525">
            <a:noFill/>
            <a:miter lim="800000"/>
            <a:headEnd/>
            <a:tailEnd/>
          </a:ln>
        </p:spPr>
      </p:pic>
      <p:pic>
        <p:nvPicPr>
          <p:cNvPr id="14" name="Picture 2" descr="C:\Documents and Settings\Administrator\桌面\邀請13_楊淑恵s.jpg"/>
          <p:cNvPicPr>
            <a:picLocks noChangeAspect="1" noChangeArrowheads="1"/>
          </p:cNvPicPr>
          <p:nvPr userDrawn="1"/>
        </p:nvPicPr>
        <p:blipFill>
          <a:blip r:embed="rId3" cstate="print"/>
          <a:srcRect t="3127" b="9375"/>
          <a:stretch>
            <a:fillRect/>
          </a:stretch>
        </p:blipFill>
        <p:spPr bwMode="auto">
          <a:xfrm>
            <a:off x="4555068" y="0"/>
            <a:ext cx="7636933" cy="4000500"/>
          </a:xfrm>
          <a:prstGeom prst="rect">
            <a:avLst/>
          </a:prstGeom>
          <a:noFill/>
          <a:ln w="9525">
            <a:noFill/>
            <a:miter lim="800000"/>
            <a:headEnd/>
            <a:tailEnd/>
          </a:ln>
        </p:spPr>
      </p:pic>
      <p:sp>
        <p:nvSpPr>
          <p:cNvPr id="8" name="標題 7"/>
          <p:cNvSpPr>
            <a:spLocks noGrp="1"/>
          </p:cNvSpPr>
          <p:nvPr>
            <p:ph type="ctrTitle"/>
          </p:nvPr>
        </p:nvSpPr>
        <p:spPr>
          <a:xfrm>
            <a:off x="603251" y="4500571"/>
            <a:ext cx="9302777" cy="857257"/>
          </a:xfrm>
        </p:spPr>
        <p:txBody>
          <a:bodyPr anchor="b">
            <a:normAutofit/>
          </a:bodyPr>
          <a:lstStyle>
            <a:lvl1pPr>
              <a:defRPr sz="3600" b="1">
                <a:solidFill>
                  <a:srgbClr val="32AB99"/>
                </a:solidFill>
              </a:defRPr>
            </a:lvl1pPr>
          </a:lstStyle>
          <a:p>
            <a:r>
              <a:rPr lang="zh-TW" altLang="en-US" dirty="0"/>
              <a:t>按一下以編輯母片標題樣式</a:t>
            </a:r>
            <a:endParaRPr lang="en-US" dirty="0"/>
          </a:p>
        </p:txBody>
      </p:sp>
      <p:sp>
        <p:nvSpPr>
          <p:cNvPr id="9" name="副標題 8"/>
          <p:cNvSpPr>
            <a:spLocks noGrp="1"/>
          </p:cNvSpPr>
          <p:nvPr>
            <p:ph type="subTitle" idx="1"/>
          </p:nvPr>
        </p:nvSpPr>
        <p:spPr>
          <a:xfrm>
            <a:off x="603249" y="5357826"/>
            <a:ext cx="6604000" cy="651902"/>
          </a:xfrm>
        </p:spPr>
        <p:txBody>
          <a:bodyPr>
            <a:normAutofit/>
          </a:bodyPr>
          <a:lstStyle>
            <a:lvl1pPr marL="64008" indent="0" algn="l">
              <a:buNone/>
              <a:defRPr sz="2000" b="1">
                <a:solidFill>
                  <a:schemeClr val="tx2"/>
                </a:solidFill>
                <a:latin typeface="+mj-ea"/>
                <a:ea typeface="+mj-ea"/>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dirty="0"/>
              <a:t>按一下以編輯母片副標題樣式</a:t>
            </a:r>
            <a:endParaRPr lang="en-US" dirty="0"/>
          </a:p>
        </p:txBody>
      </p:sp>
      <p:sp>
        <p:nvSpPr>
          <p:cNvPr id="15" name="日期版面配置區 27"/>
          <p:cNvSpPr>
            <a:spLocks noGrp="1"/>
          </p:cNvSpPr>
          <p:nvPr>
            <p:ph type="dt" sz="half" idx="10"/>
          </p:nvPr>
        </p:nvSpPr>
        <p:spPr>
          <a:xfrm>
            <a:off x="9715500" y="6286500"/>
            <a:ext cx="1280584" cy="457200"/>
          </a:xfrm>
        </p:spPr>
        <p:txBody>
          <a:bodyPr/>
          <a:lstStyle>
            <a:lvl1pPr>
              <a:defRPr/>
            </a:lvl1pPr>
          </a:lstStyle>
          <a:p>
            <a:pPr fontAlgn="auto">
              <a:spcBef>
                <a:spcPts val="0"/>
              </a:spcBef>
              <a:spcAft>
                <a:spcPts val="0"/>
              </a:spcAft>
              <a:defRPr/>
            </a:pPr>
            <a:endParaRPr lang="zh-TW" altLang="en-US" dirty="0">
              <a:solidFill>
                <a:srgbClr val="51848E"/>
              </a:solidFill>
              <a:sym typeface="Microsoft JhengHei"/>
            </a:endParaRPr>
          </a:p>
        </p:txBody>
      </p:sp>
      <p:sp>
        <p:nvSpPr>
          <p:cNvPr id="16" name="頁尾版面配置區 16"/>
          <p:cNvSpPr>
            <a:spLocks noGrp="1"/>
          </p:cNvSpPr>
          <p:nvPr>
            <p:ph type="ftr" sz="quarter" idx="11"/>
          </p:nvPr>
        </p:nvSpPr>
        <p:spPr>
          <a:xfrm>
            <a:off x="7988300" y="6284913"/>
            <a:ext cx="1727200" cy="457200"/>
          </a:xfrm>
        </p:spPr>
        <p:txBody>
          <a:bodyPr/>
          <a:lstStyle>
            <a:lvl1pPr>
              <a:defRPr/>
            </a:lvl1pPr>
          </a:lstStyle>
          <a:p>
            <a:pPr fontAlgn="auto">
              <a:spcBef>
                <a:spcPts val="0"/>
              </a:spcBef>
              <a:spcAft>
                <a:spcPts val="0"/>
              </a:spcAft>
              <a:defRPr/>
            </a:pPr>
            <a:endParaRPr lang="zh-TW" altLang="en-US">
              <a:solidFill>
                <a:srgbClr val="51848E"/>
              </a:solidFill>
              <a:sym typeface="Microsoft JhengHei"/>
            </a:endParaRPr>
          </a:p>
        </p:txBody>
      </p:sp>
      <p:sp>
        <p:nvSpPr>
          <p:cNvPr id="17" name="投影片編號版面配置區 28"/>
          <p:cNvSpPr>
            <a:spLocks noGrp="1"/>
          </p:cNvSpPr>
          <p:nvPr>
            <p:ph type="sldNum" sz="quarter" idx="12"/>
          </p:nvPr>
        </p:nvSpPr>
        <p:spPr>
          <a:xfrm>
            <a:off x="11093452" y="6286502"/>
            <a:ext cx="996949" cy="365125"/>
          </a:xfrm>
        </p:spPr>
        <p:txBody>
          <a:bodyPr/>
          <a:lstStyle>
            <a:lvl1pPr algn="r">
              <a:defRPr sz="1800">
                <a:solidFill>
                  <a:schemeClr val="bg1"/>
                </a:solidFill>
              </a:defRPr>
            </a:lvl1pPr>
          </a:lstStyle>
          <a:p>
            <a:pPr fontAlgn="auto">
              <a:spcBef>
                <a:spcPts val="0"/>
              </a:spcBef>
              <a:spcAft>
                <a:spcPts val="0"/>
              </a:spcAft>
              <a:defRPr/>
            </a:pPr>
            <a:fld id="{9BB8263B-EF08-4249-B507-2BBD18D03C3B}" type="slidenum">
              <a:rPr lang="zh-TW" altLang="en-US" smtClean="0">
                <a:solidFill>
                  <a:prstClr val="white"/>
                </a:solidFill>
                <a:sym typeface="Microsoft JhengHei"/>
              </a:rPr>
              <a:pPr fontAlgn="auto">
                <a:spcBef>
                  <a:spcPts val="0"/>
                </a:spcBef>
                <a:spcAft>
                  <a:spcPts val="0"/>
                </a:spcAft>
                <a:defRPr/>
              </a:pPr>
              <a:t>‹#›</a:t>
            </a:fld>
            <a:endParaRPr lang="zh-TW" altLang="en-US">
              <a:solidFill>
                <a:prstClr val="white"/>
              </a:solidFill>
              <a:sym typeface="Microsoft JhengHei"/>
            </a:endParaRPr>
          </a:p>
        </p:txBody>
      </p:sp>
    </p:spTree>
    <p:extLst>
      <p:ext uri="{BB962C8B-B14F-4D97-AF65-F5344CB8AC3E}">
        <p14:creationId xmlns:p14="http://schemas.microsoft.com/office/powerpoint/2010/main" val="1424405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09600" y="548680"/>
            <a:ext cx="10972800" cy="785812"/>
          </a:xfrm>
        </p:spPr>
        <p:txBody>
          <a:bodyPr>
            <a:normAutofit/>
          </a:bodyPr>
          <a:lstStyle>
            <a:lvl1pPr>
              <a:defRPr sz="3600" b="1">
                <a:solidFill>
                  <a:srgbClr val="2C9889"/>
                </a:solidFill>
              </a:defRPr>
            </a:lvl1pPr>
          </a:lstStyle>
          <a:p>
            <a:r>
              <a:rPr lang="zh-TW" altLang="en-US" dirty="0"/>
              <a:t>按一下以編輯母片標題樣式</a:t>
            </a:r>
            <a:endParaRPr lang="en-US" dirty="0"/>
          </a:p>
        </p:txBody>
      </p:sp>
      <p:sp>
        <p:nvSpPr>
          <p:cNvPr id="3" name="內容版面配置區 2"/>
          <p:cNvSpPr>
            <a:spLocks noGrp="1"/>
          </p:cNvSpPr>
          <p:nvPr>
            <p:ph idx="1"/>
          </p:nvPr>
        </p:nvSpPr>
        <p:spPr>
          <a:xfrm>
            <a:off x="609600" y="1664140"/>
            <a:ext cx="10972800" cy="4429156"/>
          </a:xfrm>
        </p:spPr>
        <p:txBody>
          <a:bodyPr/>
          <a:lstStyle>
            <a:lvl1pPr>
              <a:buClr>
                <a:schemeClr val="tx1">
                  <a:lumMod val="75000"/>
                  <a:lumOff val="25000"/>
                </a:schemeClr>
              </a:buClr>
              <a:defRPr sz="2400" b="1" baseline="0">
                <a:solidFill>
                  <a:schemeClr val="tx1">
                    <a:lumMod val="75000"/>
                    <a:lumOff val="25000"/>
                  </a:schemeClr>
                </a:solidFill>
                <a:latin typeface="+mj-ea"/>
                <a:ea typeface="+mj-ea"/>
              </a:defRPr>
            </a:lvl1pPr>
            <a:lvl2pPr>
              <a:buClr>
                <a:schemeClr val="tx1"/>
              </a:buClr>
              <a:buFont typeface="Arial" pitchFamily="34" charset="0"/>
              <a:buChar char="•"/>
              <a:defRPr b="1" baseline="0">
                <a:solidFill>
                  <a:schemeClr val="tx1">
                    <a:lumMod val="75000"/>
                    <a:lumOff val="25000"/>
                  </a:schemeClr>
                </a:solidFill>
              </a:defRPr>
            </a:lvl2pPr>
            <a:lvl3pPr>
              <a:buClr>
                <a:schemeClr val="tx1"/>
              </a:buClr>
              <a:buFont typeface="Arial" pitchFamily="34" charset="0"/>
              <a:buChar char="•"/>
              <a:defRPr>
                <a:solidFill>
                  <a:schemeClr val="tx1">
                    <a:lumMod val="75000"/>
                    <a:lumOff val="25000"/>
                  </a:schemeClr>
                </a:solidFill>
              </a:defRPr>
            </a:lvl3pPr>
            <a:lvl4pPr>
              <a:buClr>
                <a:schemeClr val="tx1"/>
              </a:buClr>
              <a:buFont typeface="Arial" pitchFamily="34" charset="0"/>
              <a:buChar char="•"/>
              <a:defRPr>
                <a:solidFill>
                  <a:schemeClr val="tx1">
                    <a:lumMod val="75000"/>
                    <a:lumOff val="25000"/>
                  </a:schemeClr>
                </a:solidFill>
              </a:defRPr>
            </a:lvl4pPr>
            <a:lvl5pPr>
              <a:buClr>
                <a:schemeClr val="tx1"/>
              </a:buClr>
              <a:buFont typeface="Arial" pitchFamily="34" charset="0"/>
              <a:buNone/>
              <a:defRPr>
                <a:solidFill>
                  <a:schemeClr val="tx1">
                    <a:lumMod val="75000"/>
                    <a:lumOff val="25000"/>
                  </a:schemeClr>
                </a:solidFill>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p:txBody>
      </p:sp>
      <p:sp>
        <p:nvSpPr>
          <p:cNvPr id="4" name="日期版面配置區 3"/>
          <p:cNvSpPr>
            <a:spLocks noGrp="1"/>
          </p:cNvSpPr>
          <p:nvPr>
            <p:ph type="dt" sz="half" idx="10"/>
          </p:nvPr>
        </p:nvSpPr>
        <p:spPr>
          <a:xfrm>
            <a:off x="10477502" y="642938"/>
            <a:ext cx="1123951" cy="457200"/>
          </a:xfrm>
        </p:spPr>
        <p:txBody>
          <a:bodyPr/>
          <a:lstStyle>
            <a:lvl1pPr>
              <a:defRPr/>
            </a:lvl1pPr>
          </a:lstStyle>
          <a:p>
            <a:pPr fontAlgn="auto">
              <a:spcBef>
                <a:spcPts val="0"/>
              </a:spcBef>
              <a:spcAft>
                <a:spcPts val="0"/>
              </a:spcAft>
              <a:defRPr/>
            </a:pPr>
            <a:endParaRPr lang="zh-TW" altLang="en-US">
              <a:solidFill>
                <a:srgbClr val="51848E"/>
              </a:solidFill>
              <a:sym typeface="Microsoft JhengHei"/>
            </a:endParaRPr>
          </a:p>
        </p:txBody>
      </p:sp>
      <p:sp>
        <p:nvSpPr>
          <p:cNvPr id="5" name="頁尾版面配置區 4"/>
          <p:cNvSpPr>
            <a:spLocks noGrp="1"/>
          </p:cNvSpPr>
          <p:nvPr>
            <p:ph type="ftr" sz="quarter" idx="11"/>
          </p:nvPr>
        </p:nvSpPr>
        <p:spPr>
          <a:xfrm>
            <a:off x="8934451" y="642938"/>
            <a:ext cx="1538816" cy="457200"/>
          </a:xfrm>
        </p:spPr>
        <p:txBody>
          <a:bodyPr/>
          <a:lstStyle>
            <a:lvl1pPr>
              <a:defRPr/>
            </a:lvl1pPr>
          </a:lstStyle>
          <a:p>
            <a:pPr fontAlgn="auto">
              <a:spcBef>
                <a:spcPts val="0"/>
              </a:spcBef>
              <a:spcAft>
                <a:spcPts val="0"/>
              </a:spcAft>
              <a:defRPr/>
            </a:pPr>
            <a:endParaRPr lang="zh-TW" altLang="en-US">
              <a:solidFill>
                <a:srgbClr val="51848E"/>
              </a:solidFill>
              <a:sym typeface="Microsoft JhengHei"/>
            </a:endParaRPr>
          </a:p>
        </p:txBody>
      </p:sp>
      <p:sp>
        <p:nvSpPr>
          <p:cNvPr id="6" name="投影片編號版面配置區 5"/>
          <p:cNvSpPr>
            <a:spLocks noGrp="1"/>
          </p:cNvSpPr>
          <p:nvPr>
            <p:ph type="sldNum" sz="quarter" idx="12"/>
          </p:nvPr>
        </p:nvSpPr>
        <p:spPr/>
        <p:txBody>
          <a:bodyPr/>
          <a:lstStyle>
            <a:lvl1pPr>
              <a:defRPr sz="1400">
                <a:solidFill>
                  <a:schemeClr val="tx1"/>
                </a:solidFill>
              </a:defRPr>
            </a:lvl1pPr>
          </a:lstStyle>
          <a:p>
            <a:pPr fontAlgn="auto">
              <a:spcBef>
                <a:spcPts val="0"/>
              </a:spcBef>
              <a:spcAft>
                <a:spcPts val="0"/>
              </a:spcAft>
              <a:defRPr/>
            </a:pPr>
            <a:fld id="{5163DCDD-A117-4ABD-BAC2-F0B35296C7CE}" type="slidenum">
              <a:rPr lang="zh-TW" altLang="en-US" smtClean="0">
                <a:solidFill>
                  <a:prstClr val="black"/>
                </a:solidFill>
                <a:sym typeface="Microsoft JhengHei"/>
              </a:rPr>
              <a:pPr fontAlgn="auto">
                <a:spcBef>
                  <a:spcPts val="0"/>
                </a:spcBef>
                <a:spcAft>
                  <a:spcPts val="0"/>
                </a:spcAft>
                <a:defRPr/>
              </a:pPr>
              <a:t>‹#›</a:t>
            </a:fld>
            <a:endParaRPr lang="zh-TW" altLang="en-US" dirty="0">
              <a:solidFill>
                <a:prstClr val="black"/>
              </a:solidFill>
              <a:sym typeface="Microsoft JhengHei"/>
            </a:endParaRPr>
          </a:p>
        </p:txBody>
      </p:sp>
    </p:spTree>
    <p:extLst>
      <p:ext uri="{BB962C8B-B14F-4D97-AF65-F5344CB8AC3E}">
        <p14:creationId xmlns:p14="http://schemas.microsoft.com/office/powerpoint/2010/main" val="2887138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1981202"/>
            <a:ext cx="10363200" cy="1362075"/>
          </a:xfrm>
        </p:spPr>
        <p:txBody>
          <a:bodyPr anchor="b">
            <a:noAutofit/>
          </a:bodyPr>
          <a:lstStyle>
            <a:lvl1pPr algn="l">
              <a:buNone/>
              <a:defRPr sz="4300" b="0" cap="none" baseline="0">
                <a:ln w="12700">
                  <a:solidFill>
                    <a:schemeClr val="accent2">
                      <a:shade val="90000"/>
                      <a:satMod val="150000"/>
                    </a:schemeClr>
                  </a:solidFill>
                </a:ln>
                <a:solidFill>
                  <a:schemeClr val="tx1">
                    <a:lumMod val="50000"/>
                    <a:lumOff val="50000"/>
                  </a:schemeClr>
                </a:solidFill>
                <a:effectLst/>
              </a:defRPr>
            </a:lvl1pPr>
          </a:lstStyle>
          <a:p>
            <a:r>
              <a:rPr lang="zh-TW" altLang="en-US" dirty="0"/>
              <a:t>按一下以編輯母片標題樣式</a:t>
            </a:r>
            <a:endParaRPr lang="en-US" dirty="0"/>
          </a:p>
        </p:txBody>
      </p:sp>
      <p:sp>
        <p:nvSpPr>
          <p:cNvPr id="3" name="文字版面配置區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dirty="0"/>
              <a:t>按一下以編輯母片文字樣式</a:t>
            </a:r>
          </a:p>
        </p:txBody>
      </p:sp>
      <p:sp>
        <p:nvSpPr>
          <p:cNvPr id="4" name="日期版面配置區 13"/>
          <p:cNvSpPr>
            <a:spLocks noGrp="1"/>
          </p:cNvSpPr>
          <p:nvPr userDrawn="1">
            <p:ph type="dt" sz="half" idx="10"/>
          </p:nvPr>
        </p:nvSpPr>
        <p:spPr/>
        <p:txBody>
          <a:bodyPr/>
          <a:lstStyle>
            <a:lvl1pPr>
              <a:defRPr/>
            </a:lvl1pPr>
          </a:lstStyle>
          <a:p>
            <a:pPr fontAlgn="auto">
              <a:spcBef>
                <a:spcPts val="0"/>
              </a:spcBef>
              <a:spcAft>
                <a:spcPts val="0"/>
              </a:spcAft>
              <a:defRPr/>
            </a:pPr>
            <a:endParaRPr lang="zh-TW" altLang="en-US">
              <a:solidFill>
                <a:srgbClr val="51848E"/>
              </a:solidFill>
              <a:sym typeface="Microsoft JhengHei"/>
            </a:endParaRPr>
          </a:p>
        </p:txBody>
      </p:sp>
      <p:sp>
        <p:nvSpPr>
          <p:cNvPr id="5" name="頁尾版面配置區 2"/>
          <p:cNvSpPr>
            <a:spLocks noGrp="1"/>
          </p:cNvSpPr>
          <p:nvPr userDrawn="1">
            <p:ph type="ftr" sz="quarter" idx="11"/>
          </p:nvPr>
        </p:nvSpPr>
        <p:spPr/>
        <p:txBody>
          <a:bodyPr/>
          <a:lstStyle>
            <a:lvl1pPr>
              <a:defRPr/>
            </a:lvl1pPr>
          </a:lstStyle>
          <a:p>
            <a:pPr fontAlgn="auto">
              <a:spcBef>
                <a:spcPts val="0"/>
              </a:spcBef>
              <a:spcAft>
                <a:spcPts val="0"/>
              </a:spcAft>
              <a:defRPr/>
            </a:pPr>
            <a:endParaRPr lang="zh-TW" altLang="en-US">
              <a:solidFill>
                <a:srgbClr val="51848E"/>
              </a:solidFill>
              <a:sym typeface="Microsoft JhengHei"/>
            </a:endParaRPr>
          </a:p>
        </p:txBody>
      </p:sp>
      <p:sp>
        <p:nvSpPr>
          <p:cNvPr id="6" name="投影片編號版面配置區 22"/>
          <p:cNvSpPr>
            <a:spLocks noGrp="1"/>
          </p:cNvSpPr>
          <p:nvPr userDrawn="1">
            <p:ph type="sldNum" sz="quarter" idx="12"/>
          </p:nvPr>
        </p:nvSpPr>
        <p:spPr/>
        <p:txBody>
          <a:bodyPr/>
          <a:lstStyle>
            <a:lvl1pPr>
              <a:defRPr/>
            </a:lvl1pPr>
          </a:lstStyle>
          <a:p>
            <a:pPr fontAlgn="auto">
              <a:spcBef>
                <a:spcPts val="0"/>
              </a:spcBef>
              <a:spcAft>
                <a:spcPts val="0"/>
              </a:spcAft>
              <a:defRPr/>
            </a:pPr>
            <a:fld id="{F6F99CBA-A51A-411D-A1A2-98A2C7306E1A}" type="slidenum">
              <a:rPr lang="zh-TW" altLang="en-US" smtClean="0">
                <a:solidFill>
                  <a:prstClr val="white">
                    <a:lumMod val="50000"/>
                  </a:prstClr>
                </a:solidFill>
                <a:sym typeface="Microsoft JhengHei"/>
              </a:rPr>
              <a:pPr fontAlgn="auto">
                <a:spcBef>
                  <a:spcPts val="0"/>
                </a:spcBef>
                <a:spcAft>
                  <a:spcPts val="0"/>
                </a:spcAft>
                <a:defRPr/>
              </a:pPr>
              <a:t>‹#›</a:t>
            </a:fld>
            <a:endParaRPr lang="zh-TW" altLang="en-US" dirty="0">
              <a:solidFill>
                <a:prstClr val="white">
                  <a:lumMod val="50000"/>
                </a:prstClr>
              </a:solidFill>
              <a:sym typeface="Microsoft JhengHei"/>
            </a:endParaRPr>
          </a:p>
        </p:txBody>
      </p:sp>
    </p:spTree>
    <p:extLst>
      <p:ext uri="{BB962C8B-B14F-4D97-AF65-F5344CB8AC3E}">
        <p14:creationId xmlns:p14="http://schemas.microsoft.com/office/powerpoint/2010/main" val="924650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endParaRPr lang="en-US" dirty="0"/>
          </a:p>
        </p:txBody>
      </p:sp>
      <p:sp>
        <p:nvSpPr>
          <p:cNvPr id="3" name="內容版面配置區 2"/>
          <p:cNvSpPr>
            <a:spLocks noGrp="1"/>
          </p:cNvSpPr>
          <p:nvPr>
            <p:ph sz="half" idx="1"/>
          </p:nvPr>
        </p:nvSpPr>
        <p:spPr>
          <a:xfrm>
            <a:off x="609600" y="2249426"/>
            <a:ext cx="5384800" cy="4525963"/>
          </a:xfrm>
        </p:spPr>
        <p:txBody>
          <a:bodyPr/>
          <a:lstStyle>
            <a:lvl1pPr>
              <a:defRPr sz="2000"/>
            </a:lvl1pPr>
            <a:lvl2pPr>
              <a:defRPr sz="1900"/>
            </a:lvl2pPr>
            <a:lvl3pPr>
              <a:defRPr sz="1800"/>
            </a:lvl3pPr>
            <a:lvl4pPr>
              <a:defRPr sz="1800"/>
            </a:lvl4pPr>
            <a:lvl5pPr>
              <a:defRPr sz="1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2249426"/>
            <a:ext cx="5384800" cy="4525963"/>
          </a:xfrm>
        </p:spPr>
        <p:txBody>
          <a:bodyPr/>
          <a:lstStyle>
            <a:lvl1pPr>
              <a:defRPr sz="2000"/>
            </a:lvl1pPr>
            <a:lvl2pPr>
              <a:defRPr sz="1900"/>
            </a:lvl2pPr>
            <a:lvl3pPr>
              <a:defRPr sz="1800"/>
            </a:lvl3pPr>
            <a:lvl4pPr>
              <a:defRPr sz="1800"/>
            </a:lvl4pPr>
            <a:lvl5pPr>
              <a:defRPr sz="1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13"/>
          <p:cNvSpPr>
            <a:spLocks noGrp="1"/>
          </p:cNvSpPr>
          <p:nvPr userDrawn="1">
            <p:ph type="dt" sz="half" idx="10"/>
          </p:nvPr>
        </p:nvSpPr>
        <p:spPr/>
        <p:txBody>
          <a:bodyPr/>
          <a:lstStyle>
            <a:lvl1pPr>
              <a:defRPr/>
            </a:lvl1pPr>
          </a:lstStyle>
          <a:p>
            <a:pPr fontAlgn="auto">
              <a:spcBef>
                <a:spcPts val="0"/>
              </a:spcBef>
              <a:spcAft>
                <a:spcPts val="0"/>
              </a:spcAft>
              <a:defRPr/>
            </a:pPr>
            <a:endParaRPr lang="zh-TW" altLang="en-US">
              <a:solidFill>
                <a:srgbClr val="51848E"/>
              </a:solidFill>
              <a:sym typeface="Microsoft JhengHei"/>
            </a:endParaRPr>
          </a:p>
        </p:txBody>
      </p:sp>
      <p:sp>
        <p:nvSpPr>
          <p:cNvPr id="6" name="頁尾版面配置區 2"/>
          <p:cNvSpPr>
            <a:spLocks noGrp="1"/>
          </p:cNvSpPr>
          <p:nvPr userDrawn="1">
            <p:ph type="ftr" sz="quarter" idx="11"/>
          </p:nvPr>
        </p:nvSpPr>
        <p:spPr/>
        <p:txBody>
          <a:bodyPr/>
          <a:lstStyle>
            <a:lvl1pPr>
              <a:defRPr/>
            </a:lvl1pPr>
          </a:lstStyle>
          <a:p>
            <a:pPr fontAlgn="auto">
              <a:spcBef>
                <a:spcPts val="0"/>
              </a:spcBef>
              <a:spcAft>
                <a:spcPts val="0"/>
              </a:spcAft>
              <a:defRPr/>
            </a:pPr>
            <a:endParaRPr lang="zh-TW" altLang="en-US">
              <a:solidFill>
                <a:srgbClr val="51848E"/>
              </a:solidFill>
              <a:sym typeface="Microsoft JhengHei"/>
            </a:endParaRPr>
          </a:p>
        </p:txBody>
      </p:sp>
      <p:sp>
        <p:nvSpPr>
          <p:cNvPr id="7" name="投影片編號版面配置區 22"/>
          <p:cNvSpPr>
            <a:spLocks noGrp="1"/>
          </p:cNvSpPr>
          <p:nvPr userDrawn="1">
            <p:ph type="sldNum" sz="quarter" idx="12"/>
          </p:nvPr>
        </p:nvSpPr>
        <p:spPr/>
        <p:txBody>
          <a:bodyPr/>
          <a:lstStyle>
            <a:lvl1pPr>
              <a:defRPr/>
            </a:lvl1pPr>
          </a:lstStyle>
          <a:p>
            <a:pPr fontAlgn="auto">
              <a:spcBef>
                <a:spcPts val="0"/>
              </a:spcBef>
              <a:spcAft>
                <a:spcPts val="0"/>
              </a:spcAft>
              <a:defRPr/>
            </a:pPr>
            <a:fld id="{9E48BE84-16FF-4148-A703-1EE9D4890220}" type="slidenum">
              <a:rPr lang="zh-TW" altLang="en-US" smtClean="0">
                <a:solidFill>
                  <a:prstClr val="white">
                    <a:lumMod val="50000"/>
                  </a:prstClr>
                </a:solidFill>
                <a:sym typeface="Microsoft JhengHei"/>
              </a:rPr>
              <a:pPr fontAlgn="auto">
                <a:spcBef>
                  <a:spcPts val="0"/>
                </a:spcBef>
                <a:spcAft>
                  <a:spcPts val="0"/>
                </a:spcAft>
                <a:defRPr/>
              </a:pPr>
              <a:t>‹#›</a:t>
            </a:fld>
            <a:endParaRPr lang="zh-TW" altLang="en-US" dirty="0">
              <a:solidFill>
                <a:prstClr val="white">
                  <a:lumMod val="50000"/>
                </a:prstClr>
              </a:solidFill>
              <a:sym typeface="Microsoft JhengHei"/>
            </a:endParaRPr>
          </a:p>
        </p:txBody>
      </p:sp>
    </p:spTree>
    <p:extLst>
      <p:ext uri="{BB962C8B-B14F-4D97-AF65-F5344CB8AC3E}">
        <p14:creationId xmlns:p14="http://schemas.microsoft.com/office/powerpoint/2010/main" val="33924824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8000" y="1143000"/>
            <a:ext cx="11176000" cy="1069848"/>
          </a:xfrm>
        </p:spPr>
        <p:txBody>
          <a:bodyPr/>
          <a:lstStyle>
            <a:lvl1pPr>
              <a:defRPr sz="4000" b="0" i="0" cap="none" baseline="0"/>
            </a:lvl1pPr>
          </a:lstStyle>
          <a:p>
            <a:r>
              <a:rPr lang="zh-TW" altLang="en-US"/>
              <a:t>按一下以編輯母片標題樣式</a:t>
            </a:r>
            <a:endParaRPr lang="en-US"/>
          </a:p>
        </p:txBody>
      </p:sp>
      <p:sp>
        <p:nvSpPr>
          <p:cNvPr id="3" name="文字版面配置區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TW" altLang="en-US"/>
              <a:t>按一下以編輯母片文字樣式</a:t>
            </a:r>
          </a:p>
        </p:txBody>
      </p:sp>
      <p:sp>
        <p:nvSpPr>
          <p:cNvPr id="4" name="文字版面配置區 3"/>
          <p:cNvSpPr>
            <a:spLocks noGrp="1"/>
          </p:cNvSpPr>
          <p:nvPr>
            <p:ph type="body" sz="half" idx="3"/>
          </p:nvPr>
        </p:nvSpPr>
        <p:spPr>
          <a:xfrm>
            <a:off x="6294969"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TW" altLang="en-US"/>
              <a:t>按一下以編輯母片文字樣式</a:t>
            </a:r>
          </a:p>
        </p:txBody>
      </p:sp>
      <p:sp>
        <p:nvSpPr>
          <p:cNvPr id="5" name="內容版面配置區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內容版面配置區 5"/>
          <p:cNvSpPr>
            <a:spLocks noGrp="1"/>
          </p:cNvSpPr>
          <p:nvPr>
            <p:ph sz="quarter" idx="4"/>
          </p:nvPr>
        </p:nvSpPr>
        <p:spPr>
          <a:xfrm>
            <a:off x="6291074" y="2708519"/>
            <a:ext cx="5389033" cy="3886200"/>
          </a:xfrm>
        </p:spPr>
        <p:txBody>
          <a:bodyPr/>
          <a:lstStyle>
            <a:lvl1pPr>
              <a:defRPr sz="2000"/>
            </a:lvl1pPr>
            <a:lvl2pPr>
              <a:defRPr sz="2000"/>
            </a:lvl2pPr>
            <a:lvl3pPr>
              <a:defRPr sz="18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25"/>
          <p:cNvSpPr>
            <a:spLocks noGrp="1"/>
          </p:cNvSpPr>
          <p:nvPr>
            <p:ph type="dt" sz="half" idx="10"/>
          </p:nvPr>
        </p:nvSpPr>
        <p:spPr/>
        <p:txBody>
          <a:bodyPr rtlCol="0"/>
          <a:lstStyle>
            <a:lvl1pPr>
              <a:defRPr/>
            </a:lvl1pPr>
          </a:lstStyle>
          <a:p>
            <a:pPr fontAlgn="auto">
              <a:spcBef>
                <a:spcPts val="0"/>
              </a:spcBef>
              <a:spcAft>
                <a:spcPts val="0"/>
              </a:spcAft>
              <a:defRPr/>
            </a:pPr>
            <a:endParaRPr lang="zh-TW" altLang="en-US">
              <a:solidFill>
                <a:srgbClr val="51848E"/>
              </a:solidFill>
              <a:sym typeface="Microsoft JhengHei"/>
            </a:endParaRPr>
          </a:p>
        </p:txBody>
      </p:sp>
      <p:sp>
        <p:nvSpPr>
          <p:cNvPr id="8" name="投影片編號版面配置區 26"/>
          <p:cNvSpPr>
            <a:spLocks noGrp="1"/>
          </p:cNvSpPr>
          <p:nvPr>
            <p:ph type="sldNum" sz="quarter" idx="11"/>
          </p:nvPr>
        </p:nvSpPr>
        <p:spPr/>
        <p:txBody>
          <a:bodyPr rtlCol="0"/>
          <a:lstStyle>
            <a:lvl1pPr>
              <a:defRPr/>
            </a:lvl1pPr>
          </a:lstStyle>
          <a:p>
            <a:pPr fontAlgn="auto">
              <a:spcBef>
                <a:spcPts val="0"/>
              </a:spcBef>
              <a:spcAft>
                <a:spcPts val="0"/>
              </a:spcAft>
              <a:defRPr/>
            </a:pPr>
            <a:fld id="{E7996C98-6665-4BCC-A355-385495BC3579}" type="slidenum">
              <a:rPr lang="zh-TW" altLang="en-US" smtClean="0">
                <a:solidFill>
                  <a:prstClr val="white">
                    <a:lumMod val="50000"/>
                  </a:prstClr>
                </a:solidFill>
                <a:sym typeface="Microsoft JhengHei"/>
              </a:rPr>
              <a:pPr fontAlgn="auto">
                <a:spcBef>
                  <a:spcPts val="0"/>
                </a:spcBef>
                <a:spcAft>
                  <a:spcPts val="0"/>
                </a:spcAft>
                <a:defRPr/>
              </a:pPr>
              <a:t>‹#›</a:t>
            </a:fld>
            <a:endParaRPr lang="zh-TW" altLang="en-US">
              <a:solidFill>
                <a:prstClr val="white">
                  <a:lumMod val="50000"/>
                </a:prstClr>
              </a:solidFill>
              <a:sym typeface="Microsoft JhengHei"/>
            </a:endParaRPr>
          </a:p>
        </p:txBody>
      </p:sp>
      <p:sp>
        <p:nvSpPr>
          <p:cNvPr id="9" name="頁尾版面配置區 27"/>
          <p:cNvSpPr>
            <a:spLocks noGrp="1"/>
          </p:cNvSpPr>
          <p:nvPr>
            <p:ph type="ftr" sz="quarter" idx="12"/>
          </p:nvPr>
        </p:nvSpPr>
        <p:spPr/>
        <p:txBody>
          <a:bodyPr rtlCol="0"/>
          <a:lstStyle>
            <a:lvl1pPr>
              <a:defRPr/>
            </a:lvl1pPr>
          </a:lstStyle>
          <a:p>
            <a:pPr fontAlgn="auto">
              <a:spcBef>
                <a:spcPts val="0"/>
              </a:spcBef>
              <a:spcAft>
                <a:spcPts val="0"/>
              </a:spcAft>
              <a:defRPr/>
            </a:pPr>
            <a:endParaRPr lang="zh-TW" altLang="en-US">
              <a:solidFill>
                <a:srgbClr val="51848E"/>
              </a:solidFill>
              <a:sym typeface="Microsoft JhengHei"/>
            </a:endParaRPr>
          </a:p>
        </p:txBody>
      </p:sp>
    </p:spTree>
    <p:extLst>
      <p:ext uri="{BB962C8B-B14F-4D97-AF65-F5344CB8AC3E}">
        <p14:creationId xmlns:p14="http://schemas.microsoft.com/office/powerpoint/2010/main" val="3021979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609600" y="1143000"/>
            <a:ext cx="10972800" cy="1069848"/>
          </a:xfrm>
        </p:spPr>
        <p:txBody>
          <a:bodyPr/>
          <a:lstStyle>
            <a:lvl1pPr>
              <a:defRPr sz="4000">
                <a:solidFill>
                  <a:schemeClr val="tx2"/>
                </a:solidFill>
              </a:defRPr>
            </a:lvl1pPr>
          </a:lstStyle>
          <a:p>
            <a:r>
              <a:rPr lang="zh-TW" altLang="en-US"/>
              <a:t>按一下以編輯母片標題樣式</a:t>
            </a:r>
            <a:endParaRPr lang="en-US"/>
          </a:p>
        </p:txBody>
      </p:sp>
      <p:sp>
        <p:nvSpPr>
          <p:cNvPr id="3" name="日期版面配置區 2"/>
          <p:cNvSpPr>
            <a:spLocks noGrp="1"/>
          </p:cNvSpPr>
          <p:nvPr>
            <p:ph type="dt" sz="half" idx="10"/>
          </p:nvPr>
        </p:nvSpPr>
        <p:spPr>
          <a:xfrm>
            <a:off x="8777819" y="612775"/>
            <a:ext cx="1276349" cy="457200"/>
          </a:xfrm>
        </p:spPr>
        <p:txBody>
          <a:bodyPr/>
          <a:lstStyle>
            <a:lvl1pPr>
              <a:defRPr/>
            </a:lvl1pPr>
          </a:lstStyle>
          <a:p>
            <a:pPr fontAlgn="auto">
              <a:spcBef>
                <a:spcPts val="0"/>
              </a:spcBef>
              <a:spcAft>
                <a:spcPts val="0"/>
              </a:spcAft>
              <a:defRPr/>
            </a:pPr>
            <a:endParaRPr lang="zh-TW" altLang="en-US">
              <a:solidFill>
                <a:srgbClr val="51848E"/>
              </a:solidFill>
              <a:sym typeface="Microsoft JhengHei"/>
            </a:endParaRPr>
          </a:p>
        </p:txBody>
      </p:sp>
      <p:sp>
        <p:nvSpPr>
          <p:cNvPr id="4" name="頁尾版面配置區 3"/>
          <p:cNvSpPr>
            <a:spLocks noGrp="1"/>
          </p:cNvSpPr>
          <p:nvPr>
            <p:ph type="ftr" sz="quarter" idx="11"/>
          </p:nvPr>
        </p:nvSpPr>
        <p:spPr/>
        <p:txBody>
          <a:bodyPr/>
          <a:lstStyle>
            <a:lvl1pPr>
              <a:defRPr/>
            </a:lvl1pPr>
          </a:lstStyle>
          <a:p>
            <a:pPr fontAlgn="auto">
              <a:spcBef>
                <a:spcPts val="0"/>
              </a:spcBef>
              <a:spcAft>
                <a:spcPts val="0"/>
              </a:spcAft>
              <a:defRPr/>
            </a:pPr>
            <a:endParaRPr lang="zh-TW" altLang="en-US">
              <a:solidFill>
                <a:srgbClr val="51848E"/>
              </a:solidFill>
              <a:sym typeface="Microsoft JhengHei"/>
            </a:endParaRPr>
          </a:p>
        </p:txBody>
      </p:sp>
      <p:sp>
        <p:nvSpPr>
          <p:cNvPr id="5" name="投影片編號版面配置區 4"/>
          <p:cNvSpPr>
            <a:spLocks noGrp="1"/>
          </p:cNvSpPr>
          <p:nvPr>
            <p:ph type="sldNum" sz="quarter" idx="12"/>
          </p:nvPr>
        </p:nvSpPr>
        <p:spPr/>
        <p:txBody>
          <a:bodyPr/>
          <a:lstStyle>
            <a:lvl1pPr>
              <a:defRPr/>
            </a:lvl1pPr>
          </a:lstStyle>
          <a:p>
            <a:pPr fontAlgn="auto">
              <a:spcBef>
                <a:spcPts val="0"/>
              </a:spcBef>
              <a:spcAft>
                <a:spcPts val="0"/>
              </a:spcAft>
              <a:defRPr/>
            </a:pPr>
            <a:fld id="{EB727A59-6364-4D4A-9BD0-AA617D6AD8D2}" type="slidenum">
              <a:rPr lang="zh-TW" altLang="en-US" smtClean="0">
                <a:solidFill>
                  <a:prstClr val="white">
                    <a:lumMod val="50000"/>
                  </a:prstClr>
                </a:solidFill>
                <a:sym typeface="Microsoft JhengHei"/>
              </a:rPr>
              <a:pPr fontAlgn="auto">
                <a:spcBef>
                  <a:spcPts val="0"/>
                </a:spcBef>
                <a:spcAft>
                  <a:spcPts val="0"/>
                </a:spcAft>
                <a:defRPr/>
              </a:pPr>
              <a:t>‹#›</a:t>
            </a:fld>
            <a:endParaRPr lang="zh-TW" altLang="en-US">
              <a:solidFill>
                <a:prstClr val="white">
                  <a:lumMod val="50000"/>
                </a:prstClr>
              </a:solidFill>
              <a:sym typeface="Microsoft JhengHei"/>
            </a:endParaRPr>
          </a:p>
        </p:txBody>
      </p:sp>
    </p:spTree>
    <p:extLst>
      <p:ext uri="{BB962C8B-B14F-4D97-AF65-F5344CB8AC3E}">
        <p14:creationId xmlns:p14="http://schemas.microsoft.com/office/powerpoint/2010/main" val="409240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defRPr sz="3600" b="1">
                <a:solidFill>
                  <a:srgbClr val="2C9889"/>
                </a:solidFill>
              </a:defRPr>
            </a:lvl1pPr>
          </a:lstStyle>
          <a:p>
            <a:r>
              <a:rPr lang="zh-TW" altLang="en-US" dirty="0"/>
              <a:t>按一下以編輯母片標題樣式</a:t>
            </a:r>
            <a:endParaRPr lang="en-US" dirty="0"/>
          </a:p>
        </p:txBody>
      </p:sp>
      <p:sp>
        <p:nvSpPr>
          <p:cNvPr id="3" name="內容版面配置區 2"/>
          <p:cNvSpPr>
            <a:spLocks noGrp="1"/>
          </p:cNvSpPr>
          <p:nvPr>
            <p:ph idx="1"/>
          </p:nvPr>
        </p:nvSpPr>
        <p:spPr>
          <a:xfrm>
            <a:off x="609600" y="1785926"/>
            <a:ext cx="10972800" cy="4429156"/>
          </a:xfrm>
        </p:spPr>
        <p:txBody>
          <a:bodyPr/>
          <a:lstStyle>
            <a:lvl1pPr>
              <a:buClr>
                <a:schemeClr val="tx1">
                  <a:lumMod val="75000"/>
                  <a:lumOff val="25000"/>
                </a:schemeClr>
              </a:buClr>
              <a:buFont typeface="微軟正黑體" pitchFamily="34" charset="-120"/>
              <a:buChar char="•"/>
              <a:defRPr sz="2400" b="1" baseline="0">
                <a:solidFill>
                  <a:schemeClr val="tx1">
                    <a:lumMod val="75000"/>
                    <a:lumOff val="25000"/>
                  </a:schemeClr>
                </a:solidFill>
                <a:latin typeface="+mj-ea"/>
                <a:ea typeface="+mj-ea"/>
              </a:defRPr>
            </a:lvl1pPr>
            <a:lvl2pPr>
              <a:buClr>
                <a:schemeClr val="tx1">
                  <a:lumMod val="75000"/>
                  <a:lumOff val="25000"/>
                </a:schemeClr>
              </a:buClr>
              <a:buFont typeface="Arial" pitchFamily="34" charset="0"/>
              <a:buChar char="•"/>
              <a:defRPr b="1" baseline="0">
                <a:solidFill>
                  <a:schemeClr val="tx1">
                    <a:lumMod val="75000"/>
                    <a:lumOff val="25000"/>
                  </a:schemeClr>
                </a:solidFill>
              </a:defRPr>
            </a:lvl2pPr>
            <a:lvl3pPr>
              <a:buClr>
                <a:schemeClr val="tx1">
                  <a:lumMod val="75000"/>
                  <a:lumOff val="25000"/>
                </a:schemeClr>
              </a:buClr>
              <a:defRPr baseline="0">
                <a:solidFill>
                  <a:schemeClr val="tx1">
                    <a:lumMod val="85000"/>
                    <a:lumOff val="15000"/>
                  </a:schemeClr>
                </a:solidFill>
              </a:defRPr>
            </a:lvl3pPr>
            <a:lvl4pPr>
              <a:buClr>
                <a:schemeClr val="tx1">
                  <a:lumMod val="75000"/>
                  <a:lumOff val="25000"/>
                </a:schemeClr>
              </a:buClr>
              <a:defRPr baseline="0">
                <a:solidFill>
                  <a:schemeClr val="tx1">
                    <a:lumMod val="85000"/>
                    <a:lumOff val="15000"/>
                  </a:schemeClr>
                </a:solidFill>
              </a:defRPr>
            </a:lvl4pPr>
            <a:lvl5pPr>
              <a:defRPr>
                <a:solidFill>
                  <a:schemeClr val="tx1">
                    <a:lumMod val="65000"/>
                    <a:lumOff val="35000"/>
                  </a:schemeClr>
                </a:solidFill>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p:txBody>
      </p:sp>
      <p:sp>
        <p:nvSpPr>
          <p:cNvPr id="6" name="日期版面配置區 3"/>
          <p:cNvSpPr>
            <a:spLocks noGrp="1"/>
          </p:cNvSpPr>
          <p:nvPr>
            <p:ph type="dt" sz="half" idx="10"/>
          </p:nvPr>
        </p:nvSpPr>
        <p:spPr>
          <a:xfrm>
            <a:off x="10477501" y="642938"/>
            <a:ext cx="1123951" cy="457200"/>
          </a:xfrm>
        </p:spPr>
        <p:txBody>
          <a:bodyPr/>
          <a:lstStyle>
            <a:lvl1pPr>
              <a:defRPr>
                <a:solidFill>
                  <a:schemeClr val="tx1">
                    <a:lumMod val="75000"/>
                    <a:lumOff val="25000"/>
                  </a:schemeClr>
                </a:solidFill>
              </a:defRPr>
            </a:lvl1pPr>
          </a:lstStyle>
          <a:p>
            <a:endParaRPr lang="zh-TW" altLang="en-US"/>
          </a:p>
        </p:txBody>
      </p:sp>
      <p:sp>
        <p:nvSpPr>
          <p:cNvPr id="7" name="頁尾版面配置區 4"/>
          <p:cNvSpPr>
            <a:spLocks noGrp="1"/>
          </p:cNvSpPr>
          <p:nvPr>
            <p:ph type="ftr" sz="quarter" idx="11"/>
          </p:nvPr>
        </p:nvSpPr>
        <p:spPr>
          <a:xfrm>
            <a:off x="8934451" y="642938"/>
            <a:ext cx="1538816" cy="457200"/>
          </a:xfrm>
        </p:spPr>
        <p:txBody>
          <a:bodyPr/>
          <a:lstStyle>
            <a:lvl1pPr>
              <a:defRPr>
                <a:solidFill>
                  <a:schemeClr val="tx1">
                    <a:lumMod val="75000"/>
                    <a:lumOff val="25000"/>
                  </a:schemeClr>
                </a:solidFill>
              </a:defRPr>
            </a:lvl1pPr>
          </a:lstStyle>
          <a:p>
            <a:endParaRPr lang="zh-TW" altLang="en-US"/>
          </a:p>
        </p:txBody>
      </p:sp>
      <p:sp>
        <p:nvSpPr>
          <p:cNvPr id="8" name="投影片編號版面配置區 5"/>
          <p:cNvSpPr>
            <a:spLocks noGrp="1"/>
          </p:cNvSpPr>
          <p:nvPr>
            <p:ph type="sldNum" sz="quarter" idx="12"/>
          </p:nvPr>
        </p:nvSpPr>
        <p:spPr/>
        <p:txBody>
          <a:bodyPr/>
          <a:lstStyle>
            <a:lvl1pPr>
              <a:defRPr sz="1400">
                <a:solidFill>
                  <a:schemeClr val="tx1"/>
                </a:solidFill>
              </a:defRPr>
            </a:lvl1pPr>
          </a:lstStyle>
          <a:p>
            <a:endParaRPr lang="zh-TW" altLang="en-US" dirty="0"/>
          </a:p>
        </p:txBody>
      </p:sp>
    </p:spTree>
    <p:extLst>
      <p:ext uri="{BB962C8B-B14F-4D97-AF65-F5344CB8AC3E}">
        <p14:creationId xmlns:p14="http://schemas.microsoft.com/office/powerpoint/2010/main" val="1566878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版面配置區 13"/>
          <p:cNvSpPr>
            <a:spLocks noGrp="1"/>
          </p:cNvSpPr>
          <p:nvPr userDrawn="1">
            <p:ph type="dt" sz="half" idx="10"/>
          </p:nvPr>
        </p:nvSpPr>
        <p:spPr/>
        <p:txBody>
          <a:bodyPr/>
          <a:lstStyle>
            <a:lvl1pPr>
              <a:defRPr/>
            </a:lvl1pPr>
          </a:lstStyle>
          <a:p>
            <a:pPr fontAlgn="auto">
              <a:spcBef>
                <a:spcPts val="0"/>
              </a:spcBef>
              <a:spcAft>
                <a:spcPts val="0"/>
              </a:spcAft>
              <a:defRPr/>
            </a:pPr>
            <a:endParaRPr lang="zh-TW" altLang="en-US">
              <a:solidFill>
                <a:srgbClr val="51848E"/>
              </a:solidFill>
              <a:sym typeface="Microsoft JhengHei"/>
            </a:endParaRPr>
          </a:p>
        </p:txBody>
      </p:sp>
      <p:sp>
        <p:nvSpPr>
          <p:cNvPr id="3" name="頁尾版面配置區 2"/>
          <p:cNvSpPr>
            <a:spLocks noGrp="1"/>
          </p:cNvSpPr>
          <p:nvPr userDrawn="1">
            <p:ph type="ftr" sz="quarter" idx="11"/>
          </p:nvPr>
        </p:nvSpPr>
        <p:spPr/>
        <p:txBody>
          <a:bodyPr/>
          <a:lstStyle>
            <a:lvl1pPr>
              <a:defRPr/>
            </a:lvl1pPr>
          </a:lstStyle>
          <a:p>
            <a:pPr fontAlgn="auto">
              <a:spcBef>
                <a:spcPts val="0"/>
              </a:spcBef>
              <a:spcAft>
                <a:spcPts val="0"/>
              </a:spcAft>
              <a:defRPr/>
            </a:pPr>
            <a:endParaRPr lang="zh-TW" altLang="en-US">
              <a:solidFill>
                <a:srgbClr val="51848E"/>
              </a:solidFill>
              <a:sym typeface="Microsoft JhengHei"/>
            </a:endParaRPr>
          </a:p>
        </p:txBody>
      </p:sp>
      <p:sp>
        <p:nvSpPr>
          <p:cNvPr id="4" name="投影片編號版面配置區 22"/>
          <p:cNvSpPr>
            <a:spLocks noGrp="1"/>
          </p:cNvSpPr>
          <p:nvPr userDrawn="1">
            <p:ph type="sldNum" sz="quarter" idx="12"/>
          </p:nvPr>
        </p:nvSpPr>
        <p:spPr/>
        <p:txBody>
          <a:bodyPr/>
          <a:lstStyle>
            <a:lvl1pPr>
              <a:defRPr/>
            </a:lvl1pPr>
          </a:lstStyle>
          <a:p>
            <a:pPr fontAlgn="auto">
              <a:spcBef>
                <a:spcPts val="0"/>
              </a:spcBef>
              <a:spcAft>
                <a:spcPts val="0"/>
              </a:spcAft>
              <a:defRPr/>
            </a:pPr>
            <a:fld id="{B67F2733-57BD-4943-8036-D294574046FC}" type="slidenum">
              <a:rPr lang="zh-TW" altLang="en-US" smtClean="0">
                <a:solidFill>
                  <a:prstClr val="white">
                    <a:lumMod val="50000"/>
                  </a:prstClr>
                </a:solidFill>
                <a:sym typeface="Microsoft JhengHei"/>
              </a:rPr>
              <a:pPr fontAlgn="auto">
                <a:spcBef>
                  <a:spcPts val="0"/>
                </a:spcBef>
                <a:spcAft>
                  <a:spcPts val="0"/>
                </a:spcAft>
                <a:defRPr/>
              </a:pPr>
              <a:t>‹#›</a:t>
            </a:fld>
            <a:endParaRPr lang="zh-TW" altLang="en-US" dirty="0">
              <a:solidFill>
                <a:prstClr val="white">
                  <a:lumMod val="50000"/>
                </a:prstClr>
              </a:solidFill>
              <a:sym typeface="Microsoft JhengHei"/>
            </a:endParaRPr>
          </a:p>
        </p:txBody>
      </p:sp>
      <p:sp>
        <p:nvSpPr>
          <p:cNvPr id="6" name="矩形 5"/>
          <p:cNvSpPr/>
          <p:nvPr userDrawn="1"/>
        </p:nvSpPr>
        <p:spPr>
          <a:xfrm>
            <a:off x="335362" y="764706"/>
            <a:ext cx="525785" cy="646331"/>
          </a:xfrm>
          <a:prstGeom prst="rect">
            <a:avLst/>
          </a:prstGeom>
        </p:spPr>
        <p:txBody>
          <a:bodyPr wrap="none">
            <a:spAutoFit/>
          </a:bodyPr>
          <a:lstStyle/>
          <a:p>
            <a:pPr marL="109537" marR="0" lvl="1" indent="0" algn="l" defTabSz="914400" rtl="0" eaLnBrk="0" fontAlgn="auto" latinLnBrk="0" hangingPunct="0">
              <a:lnSpc>
                <a:spcPct val="100000"/>
              </a:lnSpc>
              <a:spcBef>
                <a:spcPts val="2400"/>
              </a:spcBef>
              <a:spcAft>
                <a:spcPts val="0"/>
              </a:spcAft>
              <a:buClr>
                <a:srgbClr val="3333CC"/>
              </a:buClr>
              <a:buSzPct val="100000"/>
              <a:buFontTx/>
              <a:buNone/>
              <a:tabLst/>
              <a:defRPr/>
            </a:pPr>
            <a:r>
              <a:rPr kumimoji="0" lang="zh-TW" altLang="en-US" sz="3600" b="1" i="0" u="none" strike="noStrike" kern="1200" cap="none" spc="0" normalizeH="0" baseline="0" noProof="0" dirty="0">
                <a:ln>
                  <a:noFill/>
                </a:ln>
                <a:solidFill>
                  <a:srgbClr val="477AB1">
                    <a:lumMod val="75000"/>
                  </a:srgbClr>
                </a:solidFill>
                <a:effectLst/>
                <a:uLnTx/>
                <a:uFillTx/>
                <a:latin typeface="微軟正黑體" pitchFamily="34" charset="-120"/>
                <a:ea typeface="微軟正黑體" pitchFamily="34" charset="-120"/>
                <a:cs typeface="+mn-cs"/>
                <a:sym typeface="Microsoft JhengHei"/>
              </a:rPr>
              <a:t>  </a:t>
            </a:r>
            <a:endParaRPr kumimoji="0" lang="en-US" altLang="zh-TW" sz="3600" b="1" i="0" u="none" strike="noStrike" kern="1200" cap="none" spc="0" normalizeH="0" baseline="0" noProof="0" dirty="0">
              <a:ln>
                <a:noFill/>
              </a:ln>
              <a:solidFill>
                <a:srgbClr val="477AB1">
                  <a:lumMod val="75000"/>
                </a:srgbClr>
              </a:solidFill>
              <a:effectLst/>
              <a:uLnTx/>
              <a:uFillTx/>
              <a:latin typeface="微軟正黑體" pitchFamily="34" charset="-120"/>
              <a:ea typeface="微軟正黑體" pitchFamily="34" charset="-120"/>
              <a:cs typeface="+mn-cs"/>
              <a:sym typeface="Microsoft JhengHei"/>
            </a:endParaRPr>
          </a:p>
        </p:txBody>
      </p:sp>
      <p:sp>
        <p:nvSpPr>
          <p:cNvPr id="7" name="直排文字版面配置區 2"/>
          <p:cNvSpPr>
            <a:spLocks noGrp="1"/>
          </p:cNvSpPr>
          <p:nvPr>
            <p:ph type="body" orient="vert" idx="1"/>
          </p:nvPr>
        </p:nvSpPr>
        <p:spPr>
          <a:xfrm>
            <a:off x="609600" y="1785940"/>
            <a:ext cx="10972800" cy="46450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標題 1"/>
          <p:cNvSpPr>
            <a:spLocks noGrp="1"/>
          </p:cNvSpPr>
          <p:nvPr>
            <p:ph type="title"/>
          </p:nvPr>
        </p:nvSpPr>
        <p:spPr>
          <a:xfrm>
            <a:off x="609600" y="928688"/>
            <a:ext cx="10972800" cy="785812"/>
          </a:xfrm>
        </p:spPr>
        <p:txBody>
          <a:bodyPr/>
          <a:lstStyle/>
          <a:p>
            <a:r>
              <a:rPr lang="zh-TW" altLang="en-US" dirty="0"/>
              <a:t>按一下以編輯母片標題樣式</a:t>
            </a:r>
            <a:endParaRPr lang="en-US" dirty="0"/>
          </a:p>
        </p:txBody>
      </p:sp>
    </p:spTree>
    <p:extLst>
      <p:ext uri="{BB962C8B-B14F-4D97-AF65-F5344CB8AC3E}">
        <p14:creationId xmlns:p14="http://schemas.microsoft.com/office/powerpoint/2010/main" val="12110202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137995" y="1101970"/>
            <a:ext cx="4511040" cy="877824"/>
          </a:xfrm>
        </p:spPr>
        <p:txBody>
          <a:bodyPr anchor="b"/>
          <a:lstStyle>
            <a:lvl1pPr algn="l">
              <a:buNone/>
              <a:defRPr sz="1800" b="1"/>
            </a:lvl1pPr>
          </a:lstStyle>
          <a:p>
            <a:r>
              <a:rPr lang="zh-TW" altLang="en-US"/>
              <a:t>按一下以編輯母片標題樣式</a:t>
            </a:r>
            <a:endParaRPr lang="en-US"/>
          </a:p>
        </p:txBody>
      </p:sp>
      <p:sp>
        <p:nvSpPr>
          <p:cNvPr id="3" name="文字版面配置區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zh-TW" altLang="en-US"/>
              <a:t>按一下以編輯母片文字樣式</a:t>
            </a:r>
          </a:p>
        </p:txBody>
      </p:sp>
      <p:sp>
        <p:nvSpPr>
          <p:cNvPr id="4" name="內容版面配置區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13"/>
          <p:cNvSpPr>
            <a:spLocks noGrp="1"/>
          </p:cNvSpPr>
          <p:nvPr userDrawn="1">
            <p:ph type="dt" sz="half" idx="10"/>
          </p:nvPr>
        </p:nvSpPr>
        <p:spPr/>
        <p:txBody>
          <a:bodyPr/>
          <a:lstStyle>
            <a:lvl1pPr>
              <a:defRPr/>
            </a:lvl1pPr>
          </a:lstStyle>
          <a:p>
            <a:pPr fontAlgn="auto">
              <a:spcBef>
                <a:spcPts val="0"/>
              </a:spcBef>
              <a:spcAft>
                <a:spcPts val="0"/>
              </a:spcAft>
              <a:defRPr/>
            </a:pPr>
            <a:endParaRPr lang="zh-TW" altLang="en-US">
              <a:solidFill>
                <a:srgbClr val="51848E"/>
              </a:solidFill>
              <a:sym typeface="Microsoft JhengHei"/>
            </a:endParaRPr>
          </a:p>
        </p:txBody>
      </p:sp>
      <p:sp>
        <p:nvSpPr>
          <p:cNvPr id="6" name="頁尾版面配置區 2"/>
          <p:cNvSpPr>
            <a:spLocks noGrp="1"/>
          </p:cNvSpPr>
          <p:nvPr userDrawn="1">
            <p:ph type="ftr" sz="quarter" idx="11"/>
          </p:nvPr>
        </p:nvSpPr>
        <p:spPr/>
        <p:txBody>
          <a:bodyPr/>
          <a:lstStyle>
            <a:lvl1pPr>
              <a:defRPr/>
            </a:lvl1pPr>
          </a:lstStyle>
          <a:p>
            <a:pPr fontAlgn="auto">
              <a:spcBef>
                <a:spcPts val="0"/>
              </a:spcBef>
              <a:spcAft>
                <a:spcPts val="0"/>
              </a:spcAft>
              <a:defRPr/>
            </a:pPr>
            <a:endParaRPr lang="zh-TW" altLang="en-US">
              <a:solidFill>
                <a:srgbClr val="51848E"/>
              </a:solidFill>
              <a:sym typeface="Microsoft JhengHei"/>
            </a:endParaRPr>
          </a:p>
        </p:txBody>
      </p:sp>
      <p:sp>
        <p:nvSpPr>
          <p:cNvPr id="7" name="投影片編號版面配置區 22"/>
          <p:cNvSpPr>
            <a:spLocks noGrp="1"/>
          </p:cNvSpPr>
          <p:nvPr userDrawn="1">
            <p:ph type="sldNum" sz="quarter" idx="12"/>
          </p:nvPr>
        </p:nvSpPr>
        <p:spPr/>
        <p:txBody>
          <a:bodyPr/>
          <a:lstStyle>
            <a:lvl1pPr>
              <a:defRPr/>
            </a:lvl1pPr>
          </a:lstStyle>
          <a:p>
            <a:pPr fontAlgn="auto">
              <a:spcBef>
                <a:spcPts val="0"/>
              </a:spcBef>
              <a:spcAft>
                <a:spcPts val="0"/>
              </a:spcAft>
              <a:defRPr/>
            </a:pPr>
            <a:fld id="{2DE5704E-6A1E-4D68-9A52-818F0EE74682}" type="slidenum">
              <a:rPr lang="zh-TW" altLang="en-US" smtClean="0">
                <a:solidFill>
                  <a:prstClr val="white">
                    <a:lumMod val="50000"/>
                  </a:prstClr>
                </a:solidFill>
                <a:sym typeface="Microsoft JhengHei"/>
              </a:rPr>
              <a:pPr fontAlgn="auto">
                <a:spcBef>
                  <a:spcPts val="0"/>
                </a:spcBef>
                <a:spcAft>
                  <a:spcPts val="0"/>
                </a:spcAft>
                <a:defRPr/>
              </a:pPr>
              <a:t>‹#›</a:t>
            </a:fld>
            <a:endParaRPr lang="zh-TW" altLang="en-US" dirty="0">
              <a:solidFill>
                <a:prstClr val="white">
                  <a:lumMod val="50000"/>
                </a:prstClr>
              </a:solidFill>
              <a:sym typeface="Microsoft JhengHei"/>
            </a:endParaRPr>
          </a:p>
        </p:txBody>
      </p:sp>
    </p:spTree>
    <p:extLst>
      <p:ext uri="{BB962C8B-B14F-4D97-AF65-F5344CB8AC3E}">
        <p14:creationId xmlns:p14="http://schemas.microsoft.com/office/powerpoint/2010/main" val="2352343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253913" y="1109162"/>
            <a:ext cx="782404" cy="4681637"/>
          </a:xfrm>
        </p:spPr>
        <p:txBody>
          <a:bodyPr vert="vert270" lIns="45720" tIns="0" rIns="45720" anchor="t"/>
          <a:lstStyle>
            <a:lvl1pPr algn="ctr">
              <a:buNone/>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zh-TW" altLang="en-US" noProof="0"/>
              <a:t>按一下圖示以新增圖片</a:t>
            </a:r>
            <a:endParaRPr lang="en-US" noProof="0" dirty="0"/>
          </a:p>
        </p:txBody>
      </p:sp>
      <p:sp>
        <p:nvSpPr>
          <p:cNvPr id="4" name="文字版面配置區 3"/>
          <p:cNvSpPr>
            <a:spLocks noGrp="1"/>
          </p:cNvSpPr>
          <p:nvPr>
            <p:ph type="body" sz="half" idx="2"/>
          </p:nvPr>
        </p:nvSpPr>
        <p:spPr>
          <a:xfrm>
            <a:off x="8117924" y="3274310"/>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zh-TW" altLang="en-US"/>
              <a:t>按一下以編輯母片文字樣式</a:t>
            </a:r>
          </a:p>
        </p:txBody>
      </p:sp>
      <p:sp>
        <p:nvSpPr>
          <p:cNvPr id="5" name="日期版面配置區 13"/>
          <p:cNvSpPr>
            <a:spLocks noGrp="1"/>
          </p:cNvSpPr>
          <p:nvPr userDrawn="1">
            <p:ph type="dt" sz="half" idx="10"/>
          </p:nvPr>
        </p:nvSpPr>
        <p:spPr/>
        <p:txBody>
          <a:bodyPr/>
          <a:lstStyle>
            <a:lvl1pPr>
              <a:defRPr/>
            </a:lvl1pPr>
          </a:lstStyle>
          <a:p>
            <a:pPr fontAlgn="auto">
              <a:spcBef>
                <a:spcPts val="0"/>
              </a:spcBef>
              <a:spcAft>
                <a:spcPts val="0"/>
              </a:spcAft>
              <a:defRPr/>
            </a:pPr>
            <a:endParaRPr lang="zh-TW" altLang="en-US">
              <a:solidFill>
                <a:srgbClr val="51848E"/>
              </a:solidFill>
              <a:sym typeface="Microsoft JhengHei"/>
            </a:endParaRPr>
          </a:p>
        </p:txBody>
      </p:sp>
      <p:sp>
        <p:nvSpPr>
          <p:cNvPr id="6" name="頁尾版面配置區 2"/>
          <p:cNvSpPr>
            <a:spLocks noGrp="1"/>
          </p:cNvSpPr>
          <p:nvPr userDrawn="1">
            <p:ph type="ftr" sz="quarter" idx="11"/>
          </p:nvPr>
        </p:nvSpPr>
        <p:spPr/>
        <p:txBody>
          <a:bodyPr/>
          <a:lstStyle>
            <a:lvl1pPr>
              <a:defRPr/>
            </a:lvl1pPr>
          </a:lstStyle>
          <a:p>
            <a:pPr fontAlgn="auto">
              <a:spcBef>
                <a:spcPts val="0"/>
              </a:spcBef>
              <a:spcAft>
                <a:spcPts val="0"/>
              </a:spcAft>
              <a:defRPr/>
            </a:pPr>
            <a:endParaRPr lang="zh-TW" altLang="en-US">
              <a:solidFill>
                <a:srgbClr val="51848E"/>
              </a:solidFill>
              <a:sym typeface="Microsoft JhengHei"/>
            </a:endParaRPr>
          </a:p>
        </p:txBody>
      </p:sp>
      <p:sp>
        <p:nvSpPr>
          <p:cNvPr id="7" name="投影片編號版面配置區 22"/>
          <p:cNvSpPr>
            <a:spLocks noGrp="1"/>
          </p:cNvSpPr>
          <p:nvPr userDrawn="1">
            <p:ph type="sldNum" sz="quarter" idx="12"/>
          </p:nvPr>
        </p:nvSpPr>
        <p:spPr/>
        <p:txBody>
          <a:bodyPr/>
          <a:lstStyle>
            <a:lvl1pPr>
              <a:defRPr/>
            </a:lvl1pPr>
          </a:lstStyle>
          <a:p>
            <a:pPr fontAlgn="auto">
              <a:spcBef>
                <a:spcPts val="0"/>
              </a:spcBef>
              <a:spcAft>
                <a:spcPts val="0"/>
              </a:spcAft>
              <a:defRPr/>
            </a:pPr>
            <a:fld id="{99EB6D51-464C-49AA-959F-16AA2DB04D9C}" type="slidenum">
              <a:rPr lang="zh-TW" altLang="en-US" smtClean="0">
                <a:solidFill>
                  <a:prstClr val="white">
                    <a:lumMod val="50000"/>
                  </a:prstClr>
                </a:solidFill>
                <a:sym typeface="Microsoft JhengHei"/>
              </a:rPr>
              <a:pPr fontAlgn="auto">
                <a:spcBef>
                  <a:spcPts val="0"/>
                </a:spcBef>
                <a:spcAft>
                  <a:spcPts val="0"/>
                </a:spcAft>
                <a:defRPr/>
              </a:pPr>
              <a:t>‹#›</a:t>
            </a:fld>
            <a:endParaRPr lang="zh-TW" altLang="en-US" dirty="0">
              <a:solidFill>
                <a:prstClr val="white">
                  <a:lumMod val="50000"/>
                </a:prstClr>
              </a:solidFill>
              <a:sym typeface="Microsoft JhengHei"/>
            </a:endParaRPr>
          </a:p>
        </p:txBody>
      </p:sp>
    </p:spTree>
    <p:extLst>
      <p:ext uri="{BB962C8B-B14F-4D97-AF65-F5344CB8AC3E}">
        <p14:creationId xmlns:p14="http://schemas.microsoft.com/office/powerpoint/2010/main" val="10287452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endParaRPr lang="en-US" dirty="0"/>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13"/>
          <p:cNvSpPr>
            <a:spLocks noGrp="1"/>
          </p:cNvSpPr>
          <p:nvPr userDrawn="1">
            <p:ph type="dt" sz="half" idx="10"/>
          </p:nvPr>
        </p:nvSpPr>
        <p:spPr/>
        <p:txBody>
          <a:bodyPr/>
          <a:lstStyle>
            <a:lvl1pPr>
              <a:defRPr/>
            </a:lvl1pPr>
          </a:lstStyle>
          <a:p>
            <a:pPr fontAlgn="auto">
              <a:spcBef>
                <a:spcPts val="0"/>
              </a:spcBef>
              <a:spcAft>
                <a:spcPts val="0"/>
              </a:spcAft>
              <a:defRPr/>
            </a:pPr>
            <a:endParaRPr lang="zh-TW" altLang="en-US">
              <a:solidFill>
                <a:srgbClr val="51848E"/>
              </a:solidFill>
              <a:sym typeface="Microsoft JhengHei"/>
            </a:endParaRPr>
          </a:p>
        </p:txBody>
      </p:sp>
      <p:sp>
        <p:nvSpPr>
          <p:cNvPr id="5" name="頁尾版面配置區 2"/>
          <p:cNvSpPr>
            <a:spLocks noGrp="1"/>
          </p:cNvSpPr>
          <p:nvPr userDrawn="1">
            <p:ph type="ftr" sz="quarter" idx="11"/>
          </p:nvPr>
        </p:nvSpPr>
        <p:spPr/>
        <p:txBody>
          <a:bodyPr/>
          <a:lstStyle>
            <a:lvl1pPr>
              <a:defRPr/>
            </a:lvl1pPr>
          </a:lstStyle>
          <a:p>
            <a:pPr fontAlgn="auto">
              <a:spcBef>
                <a:spcPts val="0"/>
              </a:spcBef>
              <a:spcAft>
                <a:spcPts val="0"/>
              </a:spcAft>
              <a:defRPr/>
            </a:pPr>
            <a:endParaRPr lang="zh-TW" altLang="en-US">
              <a:solidFill>
                <a:srgbClr val="51848E"/>
              </a:solidFill>
              <a:sym typeface="Microsoft JhengHei"/>
            </a:endParaRPr>
          </a:p>
        </p:txBody>
      </p:sp>
      <p:sp>
        <p:nvSpPr>
          <p:cNvPr id="6" name="投影片編號版面配置區 22"/>
          <p:cNvSpPr>
            <a:spLocks noGrp="1"/>
          </p:cNvSpPr>
          <p:nvPr userDrawn="1">
            <p:ph type="sldNum" sz="quarter" idx="12"/>
          </p:nvPr>
        </p:nvSpPr>
        <p:spPr/>
        <p:txBody>
          <a:bodyPr/>
          <a:lstStyle>
            <a:lvl1pPr>
              <a:defRPr/>
            </a:lvl1pPr>
          </a:lstStyle>
          <a:p>
            <a:pPr fontAlgn="auto">
              <a:spcBef>
                <a:spcPts val="0"/>
              </a:spcBef>
              <a:spcAft>
                <a:spcPts val="0"/>
              </a:spcAft>
              <a:defRPr/>
            </a:pPr>
            <a:fld id="{452AF96A-042B-40E8-8AC2-F0CDD5EC1237}" type="slidenum">
              <a:rPr lang="zh-TW" altLang="en-US" smtClean="0">
                <a:solidFill>
                  <a:prstClr val="white">
                    <a:lumMod val="50000"/>
                  </a:prstClr>
                </a:solidFill>
                <a:sym typeface="Microsoft JhengHei"/>
              </a:rPr>
              <a:pPr fontAlgn="auto">
                <a:spcBef>
                  <a:spcPts val="0"/>
                </a:spcBef>
                <a:spcAft>
                  <a:spcPts val="0"/>
                </a:spcAft>
                <a:defRPr/>
              </a:pPr>
              <a:t>‹#›</a:t>
            </a:fld>
            <a:endParaRPr lang="zh-TW" altLang="en-US" dirty="0">
              <a:solidFill>
                <a:prstClr val="white">
                  <a:lumMod val="50000"/>
                </a:prstClr>
              </a:solidFill>
              <a:sym typeface="Microsoft JhengHei"/>
            </a:endParaRPr>
          </a:p>
        </p:txBody>
      </p:sp>
    </p:spTree>
    <p:extLst>
      <p:ext uri="{BB962C8B-B14F-4D97-AF65-F5344CB8AC3E}">
        <p14:creationId xmlns:p14="http://schemas.microsoft.com/office/powerpoint/2010/main" val="2804896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042400" y="1143000"/>
            <a:ext cx="2540000" cy="5486400"/>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1143000"/>
            <a:ext cx="8331200" cy="54864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13"/>
          <p:cNvSpPr>
            <a:spLocks noGrp="1"/>
          </p:cNvSpPr>
          <p:nvPr userDrawn="1">
            <p:ph type="dt" sz="half" idx="10"/>
          </p:nvPr>
        </p:nvSpPr>
        <p:spPr/>
        <p:txBody>
          <a:bodyPr/>
          <a:lstStyle>
            <a:lvl1pPr>
              <a:defRPr/>
            </a:lvl1pPr>
          </a:lstStyle>
          <a:p>
            <a:pPr fontAlgn="auto">
              <a:spcBef>
                <a:spcPts val="0"/>
              </a:spcBef>
              <a:spcAft>
                <a:spcPts val="0"/>
              </a:spcAft>
              <a:defRPr/>
            </a:pPr>
            <a:endParaRPr lang="zh-TW" altLang="en-US">
              <a:solidFill>
                <a:srgbClr val="51848E"/>
              </a:solidFill>
              <a:sym typeface="Microsoft JhengHei"/>
            </a:endParaRPr>
          </a:p>
        </p:txBody>
      </p:sp>
      <p:sp>
        <p:nvSpPr>
          <p:cNvPr id="5" name="頁尾版面配置區 2"/>
          <p:cNvSpPr>
            <a:spLocks noGrp="1"/>
          </p:cNvSpPr>
          <p:nvPr userDrawn="1">
            <p:ph type="ftr" sz="quarter" idx="11"/>
          </p:nvPr>
        </p:nvSpPr>
        <p:spPr/>
        <p:txBody>
          <a:bodyPr/>
          <a:lstStyle>
            <a:lvl1pPr>
              <a:defRPr/>
            </a:lvl1pPr>
          </a:lstStyle>
          <a:p>
            <a:pPr fontAlgn="auto">
              <a:spcBef>
                <a:spcPts val="0"/>
              </a:spcBef>
              <a:spcAft>
                <a:spcPts val="0"/>
              </a:spcAft>
              <a:defRPr/>
            </a:pPr>
            <a:endParaRPr lang="zh-TW" altLang="en-US">
              <a:solidFill>
                <a:srgbClr val="51848E"/>
              </a:solidFill>
              <a:sym typeface="Microsoft JhengHei"/>
            </a:endParaRPr>
          </a:p>
        </p:txBody>
      </p:sp>
      <p:sp>
        <p:nvSpPr>
          <p:cNvPr id="6" name="投影片編號版面配置區 22"/>
          <p:cNvSpPr>
            <a:spLocks noGrp="1"/>
          </p:cNvSpPr>
          <p:nvPr userDrawn="1">
            <p:ph type="sldNum" sz="quarter" idx="12"/>
          </p:nvPr>
        </p:nvSpPr>
        <p:spPr/>
        <p:txBody>
          <a:bodyPr/>
          <a:lstStyle>
            <a:lvl1pPr>
              <a:defRPr/>
            </a:lvl1pPr>
          </a:lstStyle>
          <a:p>
            <a:pPr fontAlgn="auto">
              <a:spcBef>
                <a:spcPts val="0"/>
              </a:spcBef>
              <a:spcAft>
                <a:spcPts val="0"/>
              </a:spcAft>
              <a:defRPr/>
            </a:pPr>
            <a:fld id="{3406438D-D1FA-46F2-A2E4-5784604EEC68}" type="slidenum">
              <a:rPr lang="zh-TW" altLang="en-US" smtClean="0">
                <a:solidFill>
                  <a:prstClr val="white">
                    <a:lumMod val="50000"/>
                  </a:prstClr>
                </a:solidFill>
                <a:sym typeface="Microsoft JhengHei"/>
              </a:rPr>
              <a:pPr fontAlgn="auto">
                <a:spcBef>
                  <a:spcPts val="0"/>
                </a:spcBef>
                <a:spcAft>
                  <a:spcPts val="0"/>
                </a:spcAft>
                <a:defRPr/>
              </a:pPr>
              <a:t>‹#›</a:t>
            </a:fld>
            <a:endParaRPr lang="zh-TW" altLang="en-US" dirty="0">
              <a:solidFill>
                <a:prstClr val="white">
                  <a:lumMod val="50000"/>
                </a:prstClr>
              </a:solidFill>
              <a:sym typeface="Microsoft JhengHei"/>
            </a:endParaRPr>
          </a:p>
        </p:txBody>
      </p:sp>
    </p:spTree>
    <p:extLst>
      <p:ext uri="{BB962C8B-B14F-4D97-AF65-F5344CB8AC3E}">
        <p14:creationId xmlns:p14="http://schemas.microsoft.com/office/powerpoint/2010/main" val="2603163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8" name="未命名-1.jpeg" descr="\\psf\Home\Desktop\未命名-1.jpg"/>
          <p:cNvPicPr>
            <a:picLocks noChangeAspect="1"/>
          </p:cNvPicPr>
          <p:nvPr/>
        </p:nvPicPr>
        <p:blipFill>
          <a:blip r:embed="rId2">
            <a:extLst/>
          </a:blip>
          <a:srcRect l="784" t="18870" r="4649" b="11462"/>
          <a:stretch>
            <a:fillRect/>
          </a:stretch>
        </p:blipFill>
        <p:spPr>
          <a:xfrm>
            <a:off x="5006989" y="-1"/>
            <a:ext cx="7185204" cy="3967748"/>
          </a:xfrm>
          <a:prstGeom prst="rect">
            <a:avLst/>
          </a:prstGeom>
          <a:ln w="12700">
            <a:miter lim="400000"/>
          </a:ln>
        </p:spPr>
      </p:pic>
      <p:sp>
        <p:nvSpPr>
          <p:cNvPr id="29" name="Shape 29"/>
          <p:cNvSpPr/>
          <p:nvPr/>
        </p:nvSpPr>
        <p:spPr>
          <a:xfrm>
            <a:off x="-27689" y="0"/>
            <a:ext cx="5051087" cy="3967418"/>
          </a:xfrm>
          <a:prstGeom prst="rect">
            <a:avLst/>
          </a:prstGeom>
          <a:solidFill>
            <a:srgbClr val="009E8E"/>
          </a:solidFill>
          <a:ln w="12700">
            <a:miter lim="400000"/>
          </a:ln>
        </p:spPr>
        <p:txBody>
          <a:bodyPr tIns="4572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Georgia"/>
                <a:ea typeface="Georgia"/>
                <a:cs typeface="Georgia"/>
                <a:sym typeface="Georgia"/>
              </a:defRPr>
            </a:pPr>
            <a:endParaRPr kumimoji="0" sz="900" b="0" i="0" u="none" strike="noStrike" kern="1200" cap="none" spc="0" normalizeH="0" baseline="0" noProof="0">
              <a:ln>
                <a:noFill/>
              </a:ln>
              <a:solidFill>
                <a:srgbClr val="FFFFFF"/>
              </a:solidFill>
              <a:effectLst/>
              <a:uLnTx/>
              <a:uFillTx/>
              <a:latin typeface="Georgia"/>
              <a:sym typeface="Georgia"/>
            </a:endParaRPr>
          </a:p>
        </p:txBody>
      </p:sp>
      <p:pic>
        <p:nvPicPr>
          <p:cNvPr id="30" name="未命名-6.png" descr="C:\Documents and Settings\Administrator\桌面\未命名-6.png"/>
          <p:cNvPicPr>
            <a:picLocks noChangeAspect="1"/>
          </p:cNvPicPr>
          <p:nvPr/>
        </p:nvPicPr>
        <p:blipFill>
          <a:blip r:embed="rId3">
            <a:extLst/>
          </a:blip>
          <a:stretch>
            <a:fillRect/>
          </a:stretch>
        </p:blipFill>
        <p:spPr>
          <a:xfrm>
            <a:off x="803591" y="1642396"/>
            <a:ext cx="3706676" cy="459141"/>
          </a:xfrm>
          <a:prstGeom prst="rect">
            <a:avLst/>
          </a:prstGeom>
          <a:ln w="12700">
            <a:miter lim="400000"/>
          </a:ln>
          <a:effectLst>
            <a:outerShdw blurRad="79986" dist="51418" dir="5400000" rotWithShape="0">
              <a:srgbClr val="000000">
                <a:alpha val="29706"/>
              </a:srgbClr>
            </a:outerShdw>
          </a:effectLst>
        </p:spPr>
      </p:pic>
      <p:grpSp>
        <p:nvGrpSpPr>
          <p:cNvPr id="33" name="Group 33"/>
          <p:cNvGrpSpPr/>
          <p:nvPr/>
        </p:nvGrpSpPr>
        <p:grpSpPr>
          <a:xfrm>
            <a:off x="8096250" y="4015241"/>
            <a:ext cx="2566988" cy="119064"/>
            <a:chOff x="0" y="0"/>
            <a:chExt cx="5133975" cy="238125"/>
          </a:xfrm>
        </p:grpSpPr>
        <p:sp>
          <p:nvSpPr>
            <p:cNvPr id="31" name="Shape 31"/>
            <p:cNvSpPr/>
            <p:nvPr/>
          </p:nvSpPr>
          <p:spPr>
            <a:xfrm rot="10800000" flipH="1">
              <a:off x="0" y="-1"/>
              <a:ext cx="5133975" cy="158777"/>
            </a:xfrm>
            <a:prstGeom prst="rect">
              <a:avLst/>
            </a:prstGeom>
            <a:solidFill>
              <a:srgbClr val="2C9889"/>
            </a:solidFill>
            <a:ln w="12700" cap="flat">
              <a:noFill/>
              <a:miter lim="400000"/>
            </a:ln>
            <a:effectLst/>
          </p:spPr>
          <p:txBody>
            <a:bodyPr wrap="square" lIns="91439" tIns="91439" rIns="91439" bIns="9143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Georgia"/>
                  <a:ea typeface="Georgia"/>
                  <a:cs typeface="Georgia"/>
                  <a:sym typeface="Georgia"/>
                </a:defRPr>
              </a:pPr>
              <a:endParaRPr kumimoji="0" sz="900" b="0" i="0" u="none" strike="noStrike" kern="1200" cap="none" spc="0" normalizeH="0" baseline="0" noProof="0">
                <a:ln>
                  <a:noFill/>
                </a:ln>
                <a:solidFill>
                  <a:srgbClr val="FFFFFF"/>
                </a:solidFill>
                <a:effectLst/>
                <a:uLnTx/>
                <a:uFillTx/>
                <a:latin typeface="Georgia"/>
                <a:sym typeface="Georgia"/>
              </a:endParaRPr>
            </a:p>
          </p:txBody>
        </p:sp>
        <p:sp>
          <p:nvSpPr>
            <p:cNvPr id="32" name="Shape 32"/>
            <p:cNvSpPr/>
            <p:nvPr/>
          </p:nvSpPr>
          <p:spPr>
            <a:xfrm rot="10800000" flipH="1">
              <a:off x="0" y="82524"/>
              <a:ext cx="5133975" cy="155601"/>
            </a:xfrm>
            <a:prstGeom prst="rect">
              <a:avLst/>
            </a:prstGeom>
            <a:solidFill>
              <a:srgbClr val="32AB99">
                <a:alpha val="50195"/>
              </a:srgbClr>
            </a:solidFill>
            <a:ln w="12700" cap="flat">
              <a:noFill/>
              <a:miter lim="400000"/>
            </a:ln>
            <a:effectLst/>
          </p:spPr>
          <p:txBody>
            <a:bodyPr wrap="square" lIns="91439" tIns="91439" rIns="91439" bIns="9143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Georgia"/>
                  <a:ea typeface="Georgia"/>
                  <a:cs typeface="Georgia"/>
                  <a:sym typeface="Georgia"/>
                </a:defRPr>
              </a:pPr>
              <a:endParaRPr kumimoji="0" sz="900" b="0" i="0" u="none" strike="noStrike" kern="1200" cap="none" spc="0" normalizeH="0" baseline="0" noProof="0">
                <a:ln>
                  <a:noFill/>
                </a:ln>
                <a:solidFill>
                  <a:srgbClr val="FFFFFF"/>
                </a:solidFill>
                <a:effectLst/>
                <a:uLnTx/>
                <a:uFillTx/>
                <a:latin typeface="Georgia"/>
                <a:sym typeface="Georgia"/>
              </a:endParaRPr>
            </a:p>
          </p:txBody>
        </p:sp>
      </p:grpSp>
      <p:sp>
        <p:nvSpPr>
          <p:cNvPr id="34" name="Shape 34"/>
          <p:cNvSpPr/>
          <p:nvPr/>
        </p:nvSpPr>
        <p:spPr>
          <a:xfrm>
            <a:off x="-9356" y="3991429"/>
            <a:ext cx="10677357" cy="173038"/>
          </a:xfrm>
          <a:prstGeom prst="rect">
            <a:avLst/>
          </a:prstGeom>
          <a:solidFill>
            <a:srgbClr val="32AB99">
              <a:alpha val="50195"/>
            </a:srgbClr>
          </a:solidFill>
          <a:ln w="12700">
            <a:miter lim="400000"/>
          </a:ln>
        </p:spPr>
        <p:txBody>
          <a:bodyPr tIns="4572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Georgia"/>
                <a:ea typeface="Georgia"/>
                <a:cs typeface="Georgia"/>
                <a:sym typeface="Georgia"/>
              </a:defRPr>
            </a:pPr>
            <a:endParaRPr kumimoji="0" sz="900" b="0" i="0" u="none" strike="noStrike" kern="1200" cap="none" spc="0" normalizeH="0" baseline="0" noProof="0">
              <a:ln>
                <a:noFill/>
              </a:ln>
              <a:solidFill>
                <a:srgbClr val="FFFFFF"/>
              </a:solidFill>
              <a:effectLst/>
              <a:uLnTx/>
              <a:uFillTx/>
              <a:latin typeface="Georgia"/>
              <a:sym typeface="Georgia"/>
            </a:endParaRPr>
          </a:p>
        </p:txBody>
      </p:sp>
      <p:sp>
        <p:nvSpPr>
          <p:cNvPr id="35" name="Shape 35"/>
          <p:cNvSpPr/>
          <p:nvPr/>
        </p:nvSpPr>
        <p:spPr>
          <a:xfrm>
            <a:off x="-5922" y="3951742"/>
            <a:ext cx="12247377" cy="119063"/>
          </a:xfrm>
          <a:prstGeom prst="rect">
            <a:avLst/>
          </a:prstGeom>
          <a:solidFill>
            <a:srgbClr val="32AB99"/>
          </a:solidFill>
          <a:ln w="12700">
            <a:miter lim="400000"/>
          </a:ln>
        </p:spPr>
        <p:txBody>
          <a:bodyPr tIns="4572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Georgia"/>
                <a:ea typeface="Georgia"/>
                <a:cs typeface="Georgia"/>
                <a:sym typeface="Georgia"/>
              </a:defRPr>
            </a:pPr>
            <a:endParaRPr kumimoji="0" sz="900" b="0" i="0" u="none" strike="noStrike" kern="1200" cap="none" spc="0" normalizeH="0" baseline="0" noProof="0">
              <a:ln>
                <a:noFill/>
              </a:ln>
              <a:solidFill>
                <a:srgbClr val="FFFFFF"/>
              </a:solidFill>
              <a:effectLst/>
              <a:uLnTx/>
              <a:uFillTx/>
              <a:latin typeface="Georgia"/>
              <a:sym typeface="Georgia"/>
            </a:endParaRPr>
          </a:p>
        </p:txBody>
      </p:sp>
      <p:sp>
        <p:nvSpPr>
          <p:cNvPr id="36" name="Shape 36"/>
          <p:cNvSpPr/>
          <p:nvPr/>
        </p:nvSpPr>
        <p:spPr>
          <a:xfrm rot="10800000" flipH="1">
            <a:off x="9009028" y="3950155"/>
            <a:ext cx="2617001" cy="184151"/>
          </a:xfrm>
          <a:prstGeom prst="rect">
            <a:avLst/>
          </a:prstGeom>
          <a:solidFill>
            <a:srgbClr val="2C9889"/>
          </a:solidFill>
          <a:ln w="12700">
            <a:miter lim="400000"/>
          </a:ln>
        </p:spPr>
        <p:txBody>
          <a:bodyPr tIns="4572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Georgia"/>
                <a:ea typeface="Georgia"/>
                <a:cs typeface="Georgia"/>
                <a:sym typeface="Georgia"/>
              </a:defRPr>
            </a:pPr>
            <a:endParaRPr kumimoji="0" sz="900" b="0" i="0" u="none" strike="noStrike" kern="1200" cap="none" spc="0" normalizeH="0" baseline="0" noProof="0">
              <a:ln>
                <a:noFill/>
              </a:ln>
              <a:solidFill>
                <a:srgbClr val="FFFFFF"/>
              </a:solidFill>
              <a:effectLst/>
              <a:uLnTx/>
              <a:uFillTx/>
              <a:latin typeface="Georgia"/>
              <a:sym typeface="Georgia"/>
            </a:endParaRPr>
          </a:p>
        </p:txBody>
      </p:sp>
    </p:spTree>
    <p:extLst>
      <p:ext uri="{BB962C8B-B14F-4D97-AF65-F5344CB8AC3E}">
        <p14:creationId xmlns:p14="http://schemas.microsoft.com/office/powerpoint/2010/main" val="3875185007"/>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585399287"/>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5"/>
          <p:cNvGrpSpPr>
            <a:grpSpLocks/>
          </p:cNvGrpSpPr>
          <p:nvPr userDrawn="1"/>
        </p:nvGrpSpPr>
        <p:grpSpPr bwMode="auto">
          <a:xfrm>
            <a:off x="8763000" y="4095750"/>
            <a:ext cx="3422651" cy="119063"/>
            <a:chOff x="5405438" y="4095750"/>
            <a:chExt cx="3733800" cy="136525"/>
          </a:xfrm>
        </p:grpSpPr>
        <p:sp>
          <p:nvSpPr>
            <p:cNvPr id="5" name="矩形 4"/>
            <p:cNvSpPr/>
            <p:nvPr/>
          </p:nvSpPr>
          <p:spPr>
            <a:xfrm flipV="1">
              <a:off x="5405438" y="4095750"/>
              <a:ext cx="3733800" cy="91016"/>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矩形 5"/>
            <p:cNvSpPr/>
            <p:nvPr userDrawn="1"/>
          </p:nvSpPr>
          <p:spPr>
            <a:xfrm flipV="1">
              <a:off x="5405438" y="4143078"/>
              <a:ext cx="3733800" cy="89197"/>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矩形 6"/>
          <p:cNvSpPr/>
          <p:nvPr/>
        </p:nvSpPr>
        <p:spPr>
          <a:xfrm>
            <a:off x="-6350" y="3935414"/>
            <a:ext cx="12192002" cy="244475"/>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0" name="矩形 9"/>
          <p:cNvSpPr/>
          <p:nvPr/>
        </p:nvSpPr>
        <p:spPr>
          <a:xfrm>
            <a:off x="0" y="3960814"/>
            <a:ext cx="12185651" cy="111125"/>
          </a:xfrm>
          <a:prstGeom prst="rect">
            <a:avLst/>
          </a:prstGeom>
          <a:solidFill>
            <a:srgbClr val="32AB9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矩形 10"/>
          <p:cNvSpPr/>
          <p:nvPr/>
        </p:nvSpPr>
        <p:spPr>
          <a:xfrm flipV="1">
            <a:off x="10382251" y="3929063"/>
            <a:ext cx="1809750" cy="247650"/>
          </a:xfrm>
          <a:prstGeom prst="rect">
            <a:avLst/>
          </a:prstGeom>
          <a:solidFill>
            <a:srgbClr val="2C988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矩形 11"/>
          <p:cNvSpPr/>
          <p:nvPr userDrawn="1"/>
        </p:nvSpPr>
        <p:spPr>
          <a:xfrm>
            <a:off x="0" y="0"/>
            <a:ext cx="4572000" cy="4000500"/>
          </a:xfrm>
          <a:prstGeom prst="rect">
            <a:avLst/>
          </a:prstGeom>
          <a:solidFill>
            <a:srgbClr val="00B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Georgia"/>
              <a:ea typeface="新細明體" panose="02020500000000000000" pitchFamily="18" charset="-120"/>
              <a:cs typeface="+mn-cs"/>
            </a:endParaRPr>
          </a:p>
        </p:txBody>
      </p:sp>
      <p:pic>
        <p:nvPicPr>
          <p:cNvPr id="13" name="Picture 3" descr="C:\Documents and Settings\Administrator\桌面\未命名-6.png"/>
          <p:cNvPicPr>
            <a:picLocks noChangeAspect="1" noChangeArrowheads="1"/>
          </p:cNvPicPr>
          <p:nvPr userDrawn="1"/>
        </p:nvPicPr>
        <p:blipFill>
          <a:blip r:embed="rId2" cstate="print"/>
          <a:srcRect/>
          <a:stretch>
            <a:fillRect/>
          </a:stretch>
        </p:blipFill>
        <p:spPr bwMode="auto">
          <a:xfrm>
            <a:off x="476251" y="1785938"/>
            <a:ext cx="3742267" cy="347662"/>
          </a:xfrm>
          <a:prstGeom prst="rect">
            <a:avLst/>
          </a:prstGeom>
          <a:noFill/>
          <a:ln w="9525">
            <a:noFill/>
            <a:miter lim="800000"/>
            <a:headEnd/>
            <a:tailEnd/>
          </a:ln>
        </p:spPr>
      </p:pic>
      <p:pic>
        <p:nvPicPr>
          <p:cNvPr id="14" name="Picture 2" descr="C:\Documents and Settings\Administrator\桌面\邀請13_楊淑恵s.jpg"/>
          <p:cNvPicPr>
            <a:picLocks noChangeAspect="1" noChangeArrowheads="1"/>
          </p:cNvPicPr>
          <p:nvPr userDrawn="1"/>
        </p:nvPicPr>
        <p:blipFill>
          <a:blip r:embed="rId3" cstate="print"/>
          <a:srcRect t="3127" b="9375"/>
          <a:stretch>
            <a:fillRect/>
          </a:stretch>
        </p:blipFill>
        <p:spPr bwMode="auto">
          <a:xfrm>
            <a:off x="4555067" y="0"/>
            <a:ext cx="7636934" cy="4000500"/>
          </a:xfrm>
          <a:prstGeom prst="rect">
            <a:avLst/>
          </a:prstGeom>
          <a:noFill/>
          <a:ln w="9525">
            <a:noFill/>
            <a:miter lim="800000"/>
            <a:headEnd/>
            <a:tailEnd/>
          </a:ln>
        </p:spPr>
      </p:pic>
      <p:sp>
        <p:nvSpPr>
          <p:cNvPr id="8" name="標題 7"/>
          <p:cNvSpPr>
            <a:spLocks noGrp="1"/>
          </p:cNvSpPr>
          <p:nvPr>
            <p:ph type="ctrTitle"/>
          </p:nvPr>
        </p:nvSpPr>
        <p:spPr>
          <a:xfrm>
            <a:off x="603250" y="4500570"/>
            <a:ext cx="9302778" cy="857257"/>
          </a:xfrm>
        </p:spPr>
        <p:txBody>
          <a:bodyPr anchor="b">
            <a:normAutofit/>
          </a:bodyPr>
          <a:lstStyle>
            <a:lvl1pPr>
              <a:defRPr sz="3600" b="1">
                <a:solidFill>
                  <a:srgbClr val="32AB99"/>
                </a:solidFill>
              </a:defRPr>
            </a:lvl1pPr>
          </a:lstStyle>
          <a:p>
            <a:r>
              <a:rPr lang="zh-TW" altLang="en-US" dirty="0"/>
              <a:t>按一下以編輯母片標題樣式</a:t>
            </a:r>
            <a:endParaRPr lang="en-US" dirty="0"/>
          </a:p>
        </p:txBody>
      </p:sp>
      <p:sp>
        <p:nvSpPr>
          <p:cNvPr id="9" name="副標題 8"/>
          <p:cNvSpPr>
            <a:spLocks noGrp="1"/>
          </p:cNvSpPr>
          <p:nvPr>
            <p:ph type="subTitle" idx="1"/>
          </p:nvPr>
        </p:nvSpPr>
        <p:spPr>
          <a:xfrm>
            <a:off x="603250" y="5357826"/>
            <a:ext cx="6604000" cy="651902"/>
          </a:xfrm>
        </p:spPr>
        <p:txBody>
          <a:bodyPr>
            <a:normAutofit/>
          </a:bodyPr>
          <a:lstStyle>
            <a:lvl1pPr marL="64008" indent="0" algn="l">
              <a:buNone/>
              <a:defRPr sz="2000" b="1">
                <a:solidFill>
                  <a:schemeClr val="tx2"/>
                </a:solidFill>
                <a:latin typeface="+mj-ea"/>
                <a:ea typeface="+mj-ea"/>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dirty="0"/>
              <a:t>按一下以編輯母片副標題樣式</a:t>
            </a:r>
            <a:endParaRPr lang="en-US" dirty="0"/>
          </a:p>
        </p:txBody>
      </p:sp>
      <p:sp>
        <p:nvSpPr>
          <p:cNvPr id="15" name="日期版面配置區 27"/>
          <p:cNvSpPr>
            <a:spLocks noGrp="1"/>
          </p:cNvSpPr>
          <p:nvPr>
            <p:ph type="dt" sz="half" idx="10"/>
          </p:nvPr>
        </p:nvSpPr>
        <p:spPr>
          <a:xfrm>
            <a:off x="9715500" y="6286500"/>
            <a:ext cx="1280584" cy="457200"/>
          </a:xfrm>
        </p:spPr>
        <p:txBody>
          <a:bodyPr/>
          <a:lstStyle>
            <a:lvl1pPr>
              <a:defRPr/>
            </a:lvl1pPr>
          </a:lstStyle>
          <a:p>
            <a:pPr fontAlgn="base">
              <a:spcBef>
                <a:spcPct val="0"/>
              </a:spcBef>
              <a:spcAft>
                <a:spcPct val="0"/>
              </a:spcAft>
              <a:defRPr/>
            </a:pPr>
            <a:fld id="{C863A6C7-C7B6-4C29-A8ED-F8F1388552FE}" type="datetime1">
              <a:rPr lang="zh-TW" altLang="en-US" kern="1200" smtClean="0">
                <a:solidFill>
                  <a:srgbClr val="51848E"/>
                </a:solidFill>
                <a:cs typeface="+mn-cs"/>
              </a:rPr>
              <a:pPr fontAlgn="base">
                <a:spcBef>
                  <a:spcPct val="0"/>
                </a:spcBef>
                <a:spcAft>
                  <a:spcPct val="0"/>
                </a:spcAft>
                <a:defRPr/>
              </a:pPr>
              <a:t>2021/9/3</a:t>
            </a:fld>
            <a:endParaRPr lang="zh-TW" altLang="en-US" kern="1200" dirty="0">
              <a:solidFill>
                <a:srgbClr val="51848E"/>
              </a:solidFill>
              <a:cs typeface="+mn-cs"/>
            </a:endParaRPr>
          </a:p>
        </p:txBody>
      </p:sp>
      <p:sp>
        <p:nvSpPr>
          <p:cNvPr id="16" name="頁尾版面配置區 16"/>
          <p:cNvSpPr>
            <a:spLocks noGrp="1"/>
          </p:cNvSpPr>
          <p:nvPr>
            <p:ph type="ftr" sz="quarter" idx="11"/>
          </p:nvPr>
        </p:nvSpPr>
        <p:spPr>
          <a:xfrm>
            <a:off x="7988300" y="6284913"/>
            <a:ext cx="1727200" cy="457200"/>
          </a:xfrm>
        </p:spPr>
        <p:txBody>
          <a:bodyPr/>
          <a:lstStyle>
            <a:lvl1pPr>
              <a:defRPr/>
            </a:lvl1pPr>
          </a:lstStyle>
          <a:p>
            <a:pPr fontAlgn="base">
              <a:spcBef>
                <a:spcPct val="0"/>
              </a:spcBef>
              <a:spcAft>
                <a:spcPct val="0"/>
              </a:spcAft>
              <a:defRPr/>
            </a:pPr>
            <a:endParaRPr lang="zh-TW" altLang="en-US" kern="1200">
              <a:solidFill>
                <a:srgbClr val="51848E"/>
              </a:solidFill>
              <a:cs typeface="+mn-cs"/>
            </a:endParaRPr>
          </a:p>
        </p:txBody>
      </p:sp>
      <p:sp>
        <p:nvSpPr>
          <p:cNvPr id="17" name="投影片編號版面配置區 28"/>
          <p:cNvSpPr>
            <a:spLocks noGrp="1"/>
          </p:cNvSpPr>
          <p:nvPr>
            <p:ph type="sldNum" sz="quarter" idx="12"/>
          </p:nvPr>
        </p:nvSpPr>
        <p:spPr>
          <a:xfrm>
            <a:off x="11093451" y="6286501"/>
            <a:ext cx="996950" cy="365125"/>
          </a:xfrm>
        </p:spPr>
        <p:txBody>
          <a:bodyPr/>
          <a:lstStyle>
            <a:lvl1pPr algn="r">
              <a:defRPr sz="1800">
                <a:solidFill>
                  <a:schemeClr val="bg1"/>
                </a:solidFill>
              </a:defRPr>
            </a:lvl1pPr>
          </a:lstStyle>
          <a:p>
            <a:pPr fontAlgn="base">
              <a:spcBef>
                <a:spcPct val="0"/>
              </a:spcBef>
              <a:spcAft>
                <a:spcPct val="0"/>
              </a:spcAft>
              <a:defRPr/>
            </a:pPr>
            <a:fld id="{9BB8263B-EF08-4249-B507-2BBD18D03C3B}" type="slidenum">
              <a:rPr lang="zh-TW" altLang="en-US" kern="1200" smtClean="0">
                <a:solidFill>
                  <a:prstClr val="white"/>
                </a:solidFill>
                <a:cs typeface="+mn-cs"/>
              </a:rPr>
              <a:pPr fontAlgn="base">
                <a:spcBef>
                  <a:spcPct val="0"/>
                </a:spcBef>
                <a:spcAft>
                  <a:spcPct val="0"/>
                </a:spcAft>
                <a:defRPr/>
              </a:pPr>
              <a:t>‹#›</a:t>
            </a:fld>
            <a:endParaRPr lang="zh-TW" altLang="en-US" kern="1200">
              <a:solidFill>
                <a:prstClr val="white"/>
              </a:solidFill>
              <a:cs typeface="+mn-cs"/>
            </a:endParaRPr>
          </a:p>
        </p:txBody>
      </p:sp>
    </p:spTree>
    <p:extLst>
      <p:ext uri="{BB962C8B-B14F-4D97-AF65-F5344CB8AC3E}">
        <p14:creationId xmlns:p14="http://schemas.microsoft.com/office/powerpoint/2010/main" val="4016057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09600" y="548680"/>
            <a:ext cx="10972800" cy="785812"/>
          </a:xfrm>
        </p:spPr>
        <p:txBody>
          <a:bodyPr>
            <a:normAutofit/>
          </a:bodyPr>
          <a:lstStyle>
            <a:lvl1pPr>
              <a:defRPr sz="3600" b="1">
                <a:solidFill>
                  <a:srgbClr val="2C9889"/>
                </a:solidFill>
              </a:defRPr>
            </a:lvl1pPr>
          </a:lstStyle>
          <a:p>
            <a:r>
              <a:rPr lang="zh-TW" altLang="en-US" dirty="0"/>
              <a:t>按一下以編輯母片標題樣式</a:t>
            </a:r>
            <a:endParaRPr lang="en-US" dirty="0"/>
          </a:p>
        </p:txBody>
      </p:sp>
      <p:sp>
        <p:nvSpPr>
          <p:cNvPr id="3" name="內容版面配置區 2"/>
          <p:cNvSpPr>
            <a:spLocks noGrp="1"/>
          </p:cNvSpPr>
          <p:nvPr>
            <p:ph idx="1"/>
          </p:nvPr>
        </p:nvSpPr>
        <p:spPr>
          <a:xfrm>
            <a:off x="609600" y="1664140"/>
            <a:ext cx="10972800" cy="4429156"/>
          </a:xfrm>
        </p:spPr>
        <p:txBody>
          <a:bodyPr/>
          <a:lstStyle>
            <a:lvl1pPr>
              <a:buClr>
                <a:schemeClr val="tx1">
                  <a:lumMod val="75000"/>
                  <a:lumOff val="25000"/>
                </a:schemeClr>
              </a:buClr>
              <a:defRPr sz="2400" b="1" baseline="0">
                <a:solidFill>
                  <a:schemeClr val="tx1">
                    <a:lumMod val="75000"/>
                    <a:lumOff val="25000"/>
                  </a:schemeClr>
                </a:solidFill>
                <a:latin typeface="+mj-ea"/>
                <a:ea typeface="+mj-ea"/>
              </a:defRPr>
            </a:lvl1pPr>
            <a:lvl2pPr>
              <a:buClr>
                <a:schemeClr val="tx1"/>
              </a:buClr>
              <a:buFont typeface="Arial" pitchFamily="34" charset="0"/>
              <a:buChar char="•"/>
              <a:defRPr b="1" baseline="0">
                <a:solidFill>
                  <a:schemeClr val="tx1">
                    <a:lumMod val="75000"/>
                    <a:lumOff val="25000"/>
                  </a:schemeClr>
                </a:solidFill>
              </a:defRPr>
            </a:lvl2pPr>
            <a:lvl3pPr>
              <a:buClr>
                <a:schemeClr val="tx1"/>
              </a:buClr>
              <a:buFont typeface="Arial" pitchFamily="34" charset="0"/>
              <a:buChar char="•"/>
              <a:defRPr>
                <a:solidFill>
                  <a:schemeClr val="tx1">
                    <a:lumMod val="75000"/>
                    <a:lumOff val="25000"/>
                  </a:schemeClr>
                </a:solidFill>
              </a:defRPr>
            </a:lvl3pPr>
            <a:lvl4pPr>
              <a:buClr>
                <a:schemeClr val="tx1"/>
              </a:buClr>
              <a:buFont typeface="Arial" pitchFamily="34" charset="0"/>
              <a:buChar char="•"/>
              <a:defRPr>
                <a:solidFill>
                  <a:schemeClr val="tx1">
                    <a:lumMod val="75000"/>
                    <a:lumOff val="25000"/>
                  </a:schemeClr>
                </a:solidFill>
              </a:defRPr>
            </a:lvl4pPr>
            <a:lvl5pPr>
              <a:buClr>
                <a:schemeClr val="tx1"/>
              </a:buClr>
              <a:buFont typeface="Arial" pitchFamily="34" charset="0"/>
              <a:buNone/>
              <a:defRPr>
                <a:solidFill>
                  <a:schemeClr val="tx1">
                    <a:lumMod val="75000"/>
                    <a:lumOff val="25000"/>
                  </a:schemeClr>
                </a:solidFill>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p:txBody>
      </p:sp>
      <p:sp>
        <p:nvSpPr>
          <p:cNvPr id="4" name="日期版面配置區 3"/>
          <p:cNvSpPr>
            <a:spLocks noGrp="1"/>
          </p:cNvSpPr>
          <p:nvPr>
            <p:ph type="dt" sz="half" idx="10"/>
          </p:nvPr>
        </p:nvSpPr>
        <p:spPr>
          <a:xfrm>
            <a:off x="10477501" y="642938"/>
            <a:ext cx="1123951" cy="457200"/>
          </a:xfrm>
        </p:spPr>
        <p:txBody>
          <a:bodyPr/>
          <a:lstStyle>
            <a:lvl1pPr>
              <a:defRPr/>
            </a:lvl1pPr>
          </a:lstStyle>
          <a:p>
            <a:pPr fontAlgn="base">
              <a:spcBef>
                <a:spcPct val="0"/>
              </a:spcBef>
              <a:spcAft>
                <a:spcPct val="0"/>
              </a:spcAft>
              <a:defRPr/>
            </a:pPr>
            <a:fld id="{D1C3E207-C0AE-4862-B140-498B0E63163C}" type="datetime1">
              <a:rPr lang="zh-TW" altLang="en-US" kern="1200" smtClean="0">
                <a:solidFill>
                  <a:srgbClr val="51848E"/>
                </a:solidFill>
                <a:cs typeface="+mn-cs"/>
              </a:rPr>
              <a:pPr fontAlgn="base">
                <a:spcBef>
                  <a:spcPct val="0"/>
                </a:spcBef>
                <a:spcAft>
                  <a:spcPct val="0"/>
                </a:spcAft>
                <a:defRPr/>
              </a:pPr>
              <a:t>2021/9/3</a:t>
            </a:fld>
            <a:endParaRPr lang="zh-TW" altLang="en-US" kern="1200">
              <a:solidFill>
                <a:srgbClr val="51848E"/>
              </a:solidFill>
              <a:cs typeface="+mn-cs"/>
            </a:endParaRPr>
          </a:p>
        </p:txBody>
      </p:sp>
      <p:sp>
        <p:nvSpPr>
          <p:cNvPr id="5" name="頁尾版面配置區 4"/>
          <p:cNvSpPr>
            <a:spLocks noGrp="1"/>
          </p:cNvSpPr>
          <p:nvPr>
            <p:ph type="ftr" sz="quarter" idx="11"/>
          </p:nvPr>
        </p:nvSpPr>
        <p:spPr>
          <a:xfrm>
            <a:off x="8934451" y="642938"/>
            <a:ext cx="1538816" cy="457200"/>
          </a:xfrm>
        </p:spPr>
        <p:txBody>
          <a:bodyPr/>
          <a:lstStyle>
            <a:lvl1pPr>
              <a:defRPr/>
            </a:lvl1pPr>
          </a:lstStyle>
          <a:p>
            <a:pPr fontAlgn="base">
              <a:spcBef>
                <a:spcPct val="0"/>
              </a:spcBef>
              <a:spcAft>
                <a:spcPct val="0"/>
              </a:spcAft>
              <a:defRPr/>
            </a:pPr>
            <a:endParaRPr lang="zh-TW" altLang="en-US" kern="1200">
              <a:solidFill>
                <a:srgbClr val="51848E"/>
              </a:solidFill>
              <a:cs typeface="+mn-cs"/>
            </a:endParaRPr>
          </a:p>
        </p:txBody>
      </p:sp>
      <p:sp>
        <p:nvSpPr>
          <p:cNvPr id="6" name="投影片編號版面配置區 5"/>
          <p:cNvSpPr>
            <a:spLocks noGrp="1"/>
          </p:cNvSpPr>
          <p:nvPr>
            <p:ph type="sldNum" sz="quarter" idx="12"/>
          </p:nvPr>
        </p:nvSpPr>
        <p:spPr/>
        <p:txBody>
          <a:bodyPr/>
          <a:lstStyle>
            <a:lvl1pPr>
              <a:defRPr sz="1400">
                <a:solidFill>
                  <a:schemeClr val="tx1"/>
                </a:solidFill>
              </a:defRPr>
            </a:lvl1pPr>
          </a:lstStyle>
          <a:p>
            <a:pPr fontAlgn="base">
              <a:spcBef>
                <a:spcPct val="0"/>
              </a:spcBef>
              <a:spcAft>
                <a:spcPct val="0"/>
              </a:spcAft>
              <a:defRPr/>
            </a:pPr>
            <a:fld id="{5163DCDD-A117-4ABD-BAC2-F0B35296C7CE}" type="slidenum">
              <a:rPr lang="zh-TW" altLang="en-US" kern="1200" smtClean="0">
                <a:solidFill>
                  <a:prstClr val="black"/>
                </a:solidFill>
                <a:cs typeface="+mn-cs"/>
              </a:rPr>
              <a:pPr fontAlgn="base">
                <a:spcBef>
                  <a:spcPct val="0"/>
                </a:spcBef>
                <a:spcAft>
                  <a:spcPct val="0"/>
                </a:spcAft>
                <a:defRPr/>
              </a:pPr>
              <a:t>‹#›</a:t>
            </a:fld>
            <a:endParaRPr lang="zh-TW" altLang="en-US" kern="1200" dirty="0">
              <a:solidFill>
                <a:prstClr val="black"/>
              </a:solidFill>
              <a:cs typeface="+mn-cs"/>
            </a:endParaRPr>
          </a:p>
        </p:txBody>
      </p:sp>
    </p:spTree>
    <p:extLst>
      <p:ext uri="{BB962C8B-B14F-4D97-AF65-F5344CB8AC3E}">
        <p14:creationId xmlns:p14="http://schemas.microsoft.com/office/powerpoint/2010/main" val="325147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1981201"/>
            <a:ext cx="10363200" cy="1362075"/>
          </a:xfrm>
        </p:spPr>
        <p:txBody>
          <a:bodyPr anchor="b">
            <a:noAutofit/>
          </a:bodyPr>
          <a:lstStyle>
            <a:lvl1pPr algn="l">
              <a:buNone/>
              <a:defRPr sz="4300" b="0" cap="none" baseline="0">
                <a:ln w="12700">
                  <a:solidFill>
                    <a:schemeClr val="accent2">
                      <a:shade val="90000"/>
                      <a:satMod val="150000"/>
                    </a:schemeClr>
                  </a:solidFill>
                </a:ln>
                <a:solidFill>
                  <a:schemeClr val="tx1">
                    <a:lumMod val="50000"/>
                    <a:lumOff val="50000"/>
                  </a:schemeClr>
                </a:solidFill>
                <a:effectLst/>
              </a:defRPr>
            </a:lvl1pPr>
          </a:lstStyle>
          <a:p>
            <a:r>
              <a:rPr lang="zh-TW" altLang="en-US" dirty="0"/>
              <a:t>按一下以編輯母片標題樣式</a:t>
            </a:r>
            <a:endParaRPr lang="en-US" dirty="0"/>
          </a:p>
        </p:txBody>
      </p:sp>
      <p:sp>
        <p:nvSpPr>
          <p:cNvPr id="3" name="文字版面配置區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dirty="0"/>
              <a:t>按一下以編輯母片文字樣式</a:t>
            </a:r>
          </a:p>
        </p:txBody>
      </p:sp>
      <p:sp>
        <p:nvSpPr>
          <p:cNvPr id="4" name="日期版面配置區 13"/>
          <p:cNvSpPr>
            <a:spLocks noGrp="1"/>
          </p:cNvSpPr>
          <p:nvPr userDrawn="1">
            <p:ph type="dt" sz="half" idx="10"/>
          </p:nvPr>
        </p:nvSpPr>
        <p:spPr/>
        <p:txBody>
          <a:bodyPr/>
          <a:lstStyle>
            <a:lvl1pPr>
              <a:defRPr/>
            </a:lvl1pPr>
          </a:lstStyle>
          <a:p>
            <a:pPr fontAlgn="base">
              <a:spcBef>
                <a:spcPct val="0"/>
              </a:spcBef>
              <a:spcAft>
                <a:spcPct val="0"/>
              </a:spcAft>
              <a:defRPr/>
            </a:pPr>
            <a:fld id="{BE6F1D1D-E6F2-4CF7-A051-5F9F495F0110}" type="datetime1">
              <a:rPr lang="zh-TW" altLang="en-US" kern="1200" smtClean="0">
                <a:solidFill>
                  <a:srgbClr val="51848E"/>
                </a:solidFill>
                <a:cs typeface="+mn-cs"/>
              </a:rPr>
              <a:pPr fontAlgn="base">
                <a:spcBef>
                  <a:spcPct val="0"/>
                </a:spcBef>
                <a:spcAft>
                  <a:spcPct val="0"/>
                </a:spcAft>
                <a:defRPr/>
              </a:pPr>
              <a:t>2021/9/3</a:t>
            </a:fld>
            <a:endParaRPr lang="zh-TW" altLang="en-US" kern="1200">
              <a:solidFill>
                <a:srgbClr val="51848E"/>
              </a:solidFill>
              <a:cs typeface="+mn-cs"/>
            </a:endParaRPr>
          </a:p>
        </p:txBody>
      </p:sp>
      <p:sp>
        <p:nvSpPr>
          <p:cNvPr id="5" name="頁尾版面配置區 2"/>
          <p:cNvSpPr>
            <a:spLocks noGrp="1"/>
          </p:cNvSpPr>
          <p:nvPr userDrawn="1">
            <p:ph type="ftr" sz="quarter" idx="11"/>
          </p:nvPr>
        </p:nvSpPr>
        <p:spPr/>
        <p:txBody>
          <a:bodyPr/>
          <a:lstStyle>
            <a:lvl1pPr>
              <a:defRPr/>
            </a:lvl1pPr>
          </a:lstStyle>
          <a:p>
            <a:pPr fontAlgn="base">
              <a:spcBef>
                <a:spcPct val="0"/>
              </a:spcBef>
              <a:spcAft>
                <a:spcPct val="0"/>
              </a:spcAft>
              <a:defRPr/>
            </a:pPr>
            <a:endParaRPr lang="zh-TW" altLang="en-US" kern="1200">
              <a:solidFill>
                <a:srgbClr val="51848E"/>
              </a:solidFill>
              <a:cs typeface="+mn-cs"/>
            </a:endParaRPr>
          </a:p>
        </p:txBody>
      </p:sp>
      <p:sp>
        <p:nvSpPr>
          <p:cNvPr id="6" name="投影片編號版面配置區 22"/>
          <p:cNvSpPr>
            <a:spLocks noGrp="1"/>
          </p:cNvSpPr>
          <p:nvPr userDrawn="1">
            <p:ph type="sldNum" sz="quarter" idx="12"/>
          </p:nvPr>
        </p:nvSpPr>
        <p:spPr/>
        <p:txBody>
          <a:bodyPr/>
          <a:lstStyle>
            <a:lvl1pPr>
              <a:defRPr/>
            </a:lvl1pPr>
          </a:lstStyle>
          <a:p>
            <a:pPr fontAlgn="base">
              <a:spcBef>
                <a:spcPct val="0"/>
              </a:spcBef>
              <a:spcAft>
                <a:spcPct val="0"/>
              </a:spcAft>
              <a:defRPr/>
            </a:pPr>
            <a:fld id="{F6F99CBA-A51A-411D-A1A2-98A2C7306E1A}" type="slidenum">
              <a:rPr lang="zh-TW" altLang="en-US" kern="1200" smtClean="0">
                <a:solidFill>
                  <a:prstClr val="white">
                    <a:lumMod val="50000"/>
                  </a:prstClr>
                </a:solidFill>
                <a:cs typeface="+mn-cs"/>
              </a:rPr>
              <a:pPr fontAlgn="base">
                <a:spcBef>
                  <a:spcPct val="0"/>
                </a:spcBef>
                <a:spcAft>
                  <a:spcPct val="0"/>
                </a:spcAft>
                <a:defRPr/>
              </a:pPr>
              <a:t>‹#›</a:t>
            </a:fld>
            <a:endParaRPr lang="zh-TW" altLang="en-US" kern="1200" dirty="0">
              <a:solidFill>
                <a:prstClr val="white">
                  <a:lumMod val="50000"/>
                </a:prstClr>
              </a:solidFill>
              <a:cs typeface="+mn-cs"/>
            </a:endParaRPr>
          </a:p>
        </p:txBody>
      </p:sp>
    </p:spTree>
    <p:extLst>
      <p:ext uri="{BB962C8B-B14F-4D97-AF65-F5344CB8AC3E}">
        <p14:creationId xmlns:p14="http://schemas.microsoft.com/office/powerpoint/2010/main" val="1381165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4055116388"/>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endParaRPr lang="en-US" dirty="0"/>
          </a:p>
        </p:txBody>
      </p:sp>
      <p:sp>
        <p:nvSpPr>
          <p:cNvPr id="3" name="內容版面配置區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13"/>
          <p:cNvSpPr>
            <a:spLocks noGrp="1"/>
          </p:cNvSpPr>
          <p:nvPr userDrawn="1">
            <p:ph type="dt" sz="half" idx="10"/>
          </p:nvPr>
        </p:nvSpPr>
        <p:spPr/>
        <p:txBody>
          <a:bodyPr/>
          <a:lstStyle>
            <a:lvl1pPr>
              <a:defRPr/>
            </a:lvl1pPr>
          </a:lstStyle>
          <a:p>
            <a:pPr fontAlgn="base">
              <a:spcBef>
                <a:spcPct val="0"/>
              </a:spcBef>
              <a:spcAft>
                <a:spcPct val="0"/>
              </a:spcAft>
              <a:defRPr/>
            </a:pPr>
            <a:fld id="{5C68BC84-3512-431B-8CA9-BBFDF54FC024}" type="datetime1">
              <a:rPr lang="zh-TW" altLang="en-US" kern="1200" smtClean="0">
                <a:solidFill>
                  <a:srgbClr val="51848E"/>
                </a:solidFill>
                <a:cs typeface="+mn-cs"/>
              </a:rPr>
              <a:pPr fontAlgn="base">
                <a:spcBef>
                  <a:spcPct val="0"/>
                </a:spcBef>
                <a:spcAft>
                  <a:spcPct val="0"/>
                </a:spcAft>
                <a:defRPr/>
              </a:pPr>
              <a:t>2021/9/3</a:t>
            </a:fld>
            <a:endParaRPr lang="zh-TW" altLang="en-US" kern="1200">
              <a:solidFill>
                <a:srgbClr val="51848E"/>
              </a:solidFill>
              <a:cs typeface="+mn-cs"/>
            </a:endParaRPr>
          </a:p>
        </p:txBody>
      </p:sp>
      <p:sp>
        <p:nvSpPr>
          <p:cNvPr id="6" name="頁尾版面配置區 2"/>
          <p:cNvSpPr>
            <a:spLocks noGrp="1"/>
          </p:cNvSpPr>
          <p:nvPr userDrawn="1">
            <p:ph type="ftr" sz="quarter" idx="11"/>
          </p:nvPr>
        </p:nvSpPr>
        <p:spPr/>
        <p:txBody>
          <a:bodyPr/>
          <a:lstStyle>
            <a:lvl1pPr>
              <a:defRPr/>
            </a:lvl1pPr>
          </a:lstStyle>
          <a:p>
            <a:pPr fontAlgn="base">
              <a:spcBef>
                <a:spcPct val="0"/>
              </a:spcBef>
              <a:spcAft>
                <a:spcPct val="0"/>
              </a:spcAft>
              <a:defRPr/>
            </a:pPr>
            <a:endParaRPr lang="zh-TW" altLang="en-US" kern="1200">
              <a:solidFill>
                <a:srgbClr val="51848E"/>
              </a:solidFill>
              <a:cs typeface="+mn-cs"/>
            </a:endParaRPr>
          </a:p>
        </p:txBody>
      </p:sp>
      <p:sp>
        <p:nvSpPr>
          <p:cNvPr id="7" name="投影片編號版面配置區 22"/>
          <p:cNvSpPr>
            <a:spLocks noGrp="1"/>
          </p:cNvSpPr>
          <p:nvPr userDrawn="1">
            <p:ph type="sldNum" sz="quarter" idx="12"/>
          </p:nvPr>
        </p:nvSpPr>
        <p:spPr/>
        <p:txBody>
          <a:bodyPr/>
          <a:lstStyle>
            <a:lvl1pPr>
              <a:defRPr/>
            </a:lvl1pPr>
          </a:lstStyle>
          <a:p>
            <a:pPr fontAlgn="base">
              <a:spcBef>
                <a:spcPct val="0"/>
              </a:spcBef>
              <a:spcAft>
                <a:spcPct val="0"/>
              </a:spcAft>
              <a:defRPr/>
            </a:pPr>
            <a:fld id="{9E48BE84-16FF-4148-A703-1EE9D4890220}" type="slidenum">
              <a:rPr lang="zh-TW" altLang="en-US" kern="1200" smtClean="0">
                <a:solidFill>
                  <a:prstClr val="white">
                    <a:lumMod val="50000"/>
                  </a:prstClr>
                </a:solidFill>
                <a:cs typeface="+mn-cs"/>
              </a:rPr>
              <a:pPr fontAlgn="base">
                <a:spcBef>
                  <a:spcPct val="0"/>
                </a:spcBef>
                <a:spcAft>
                  <a:spcPct val="0"/>
                </a:spcAft>
                <a:defRPr/>
              </a:pPr>
              <a:t>‹#›</a:t>
            </a:fld>
            <a:endParaRPr lang="zh-TW" altLang="en-US" kern="1200" dirty="0">
              <a:solidFill>
                <a:prstClr val="white">
                  <a:lumMod val="50000"/>
                </a:prstClr>
              </a:solidFill>
              <a:cs typeface="+mn-cs"/>
            </a:endParaRPr>
          </a:p>
        </p:txBody>
      </p:sp>
    </p:spTree>
    <p:extLst>
      <p:ext uri="{BB962C8B-B14F-4D97-AF65-F5344CB8AC3E}">
        <p14:creationId xmlns:p14="http://schemas.microsoft.com/office/powerpoint/2010/main" val="33744698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8000" y="1143000"/>
            <a:ext cx="11176000" cy="1069848"/>
          </a:xfrm>
        </p:spPr>
        <p:txBody>
          <a:bodyPr/>
          <a:lstStyle>
            <a:lvl1pPr>
              <a:defRPr sz="4000" b="0" i="0" cap="none" baseline="0"/>
            </a:lvl1pPr>
          </a:lstStyle>
          <a:p>
            <a:r>
              <a:rPr lang="zh-TW" altLang="en-US"/>
              <a:t>按一下以編輯母片標題樣式</a:t>
            </a:r>
            <a:endParaRPr lang="en-US"/>
          </a:p>
        </p:txBody>
      </p:sp>
      <p:sp>
        <p:nvSpPr>
          <p:cNvPr id="3" name="文字版面配置區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TW" altLang="en-US"/>
              <a:t>按一下以編輯母片文字樣式</a:t>
            </a:r>
          </a:p>
        </p:txBody>
      </p:sp>
      <p:sp>
        <p:nvSpPr>
          <p:cNvPr id="4" name="文字版面配置區 3"/>
          <p:cNvSpPr>
            <a:spLocks noGrp="1"/>
          </p:cNvSpPr>
          <p:nvPr>
            <p:ph type="body" sz="half" idx="3"/>
          </p:nvPr>
        </p:nvSpPr>
        <p:spPr>
          <a:xfrm>
            <a:off x="6294968" y="2244970"/>
            <a:ext cx="538903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TW" altLang="en-US"/>
              <a:t>按一下以編輯母片文字樣式</a:t>
            </a:r>
          </a:p>
        </p:txBody>
      </p:sp>
      <p:sp>
        <p:nvSpPr>
          <p:cNvPr id="5" name="內容版面配置區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內容版面配置區 5"/>
          <p:cNvSpPr>
            <a:spLocks noGrp="1"/>
          </p:cNvSpPr>
          <p:nvPr>
            <p:ph sz="quarter" idx="4"/>
          </p:nvPr>
        </p:nvSpPr>
        <p:spPr>
          <a:xfrm>
            <a:off x="6291073" y="2708519"/>
            <a:ext cx="5389034" cy="3886200"/>
          </a:xfrm>
        </p:spPr>
        <p:txBody>
          <a:bodyPr/>
          <a:lstStyle>
            <a:lvl1pPr>
              <a:defRPr sz="2000"/>
            </a:lvl1pPr>
            <a:lvl2pPr>
              <a:defRPr sz="2000"/>
            </a:lvl2pPr>
            <a:lvl3pPr>
              <a:defRPr sz="18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25"/>
          <p:cNvSpPr>
            <a:spLocks noGrp="1"/>
          </p:cNvSpPr>
          <p:nvPr>
            <p:ph type="dt" sz="half" idx="10"/>
          </p:nvPr>
        </p:nvSpPr>
        <p:spPr/>
        <p:txBody>
          <a:bodyPr rtlCol="0"/>
          <a:lstStyle>
            <a:lvl1pPr>
              <a:defRPr/>
            </a:lvl1pPr>
          </a:lstStyle>
          <a:p>
            <a:pPr fontAlgn="base">
              <a:spcBef>
                <a:spcPct val="0"/>
              </a:spcBef>
              <a:spcAft>
                <a:spcPct val="0"/>
              </a:spcAft>
              <a:defRPr/>
            </a:pPr>
            <a:fld id="{B9156E02-6E24-42FE-9529-FB7ED3D035BF}" type="datetime1">
              <a:rPr lang="zh-TW" altLang="en-US" kern="1200" smtClean="0">
                <a:solidFill>
                  <a:srgbClr val="51848E"/>
                </a:solidFill>
                <a:cs typeface="+mn-cs"/>
              </a:rPr>
              <a:pPr fontAlgn="base">
                <a:spcBef>
                  <a:spcPct val="0"/>
                </a:spcBef>
                <a:spcAft>
                  <a:spcPct val="0"/>
                </a:spcAft>
                <a:defRPr/>
              </a:pPr>
              <a:t>2021/9/3</a:t>
            </a:fld>
            <a:endParaRPr lang="zh-TW" altLang="en-US" kern="1200">
              <a:solidFill>
                <a:srgbClr val="51848E"/>
              </a:solidFill>
              <a:cs typeface="+mn-cs"/>
            </a:endParaRPr>
          </a:p>
        </p:txBody>
      </p:sp>
      <p:sp>
        <p:nvSpPr>
          <p:cNvPr id="8" name="投影片編號版面配置區 26"/>
          <p:cNvSpPr>
            <a:spLocks noGrp="1"/>
          </p:cNvSpPr>
          <p:nvPr>
            <p:ph type="sldNum" sz="quarter" idx="11"/>
          </p:nvPr>
        </p:nvSpPr>
        <p:spPr/>
        <p:txBody>
          <a:bodyPr rtlCol="0"/>
          <a:lstStyle>
            <a:lvl1pPr>
              <a:defRPr/>
            </a:lvl1pPr>
          </a:lstStyle>
          <a:p>
            <a:pPr fontAlgn="base">
              <a:spcBef>
                <a:spcPct val="0"/>
              </a:spcBef>
              <a:spcAft>
                <a:spcPct val="0"/>
              </a:spcAft>
              <a:defRPr/>
            </a:pPr>
            <a:fld id="{E7996C98-6665-4BCC-A355-385495BC3579}" type="slidenum">
              <a:rPr lang="zh-TW" altLang="en-US" kern="1200" smtClean="0">
                <a:solidFill>
                  <a:prstClr val="white">
                    <a:lumMod val="50000"/>
                  </a:prstClr>
                </a:solidFill>
                <a:cs typeface="+mn-cs"/>
              </a:rPr>
              <a:pPr fontAlgn="base">
                <a:spcBef>
                  <a:spcPct val="0"/>
                </a:spcBef>
                <a:spcAft>
                  <a:spcPct val="0"/>
                </a:spcAft>
                <a:defRPr/>
              </a:pPr>
              <a:t>‹#›</a:t>
            </a:fld>
            <a:endParaRPr lang="zh-TW" altLang="en-US" kern="1200">
              <a:solidFill>
                <a:prstClr val="white">
                  <a:lumMod val="50000"/>
                </a:prstClr>
              </a:solidFill>
              <a:cs typeface="+mn-cs"/>
            </a:endParaRPr>
          </a:p>
        </p:txBody>
      </p:sp>
      <p:sp>
        <p:nvSpPr>
          <p:cNvPr id="9" name="頁尾版面配置區 27"/>
          <p:cNvSpPr>
            <a:spLocks noGrp="1"/>
          </p:cNvSpPr>
          <p:nvPr>
            <p:ph type="ftr" sz="quarter" idx="12"/>
          </p:nvPr>
        </p:nvSpPr>
        <p:spPr/>
        <p:txBody>
          <a:bodyPr rtlCol="0"/>
          <a:lstStyle>
            <a:lvl1pPr>
              <a:defRPr/>
            </a:lvl1pPr>
          </a:lstStyle>
          <a:p>
            <a:pPr fontAlgn="base">
              <a:spcBef>
                <a:spcPct val="0"/>
              </a:spcBef>
              <a:spcAft>
                <a:spcPct val="0"/>
              </a:spcAft>
              <a:defRPr/>
            </a:pPr>
            <a:endParaRPr lang="zh-TW" altLang="en-US" kern="1200">
              <a:solidFill>
                <a:srgbClr val="51848E"/>
              </a:solidFill>
              <a:cs typeface="+mn-cs"/>
            </a:endParaRPr>
          </a:p>
        </p:txBody>
      </p:sp>
    </p:spTree>
    <p:extLst>
      <p:ext uri="{BB962C8B-B14F-4D97-AF65-F5344CB8AC3E}">
        <p14:creationId xmlns:p14="http://schemas.microsoft.com/office/powerpoint/2010/main" val="10748158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609600" y="1143000"/>
            <a:ext cx="10972800" cy="1069848"/>
          </a:xfrm>
        </p:spPr>
        <p:txBody>
          <a:bodyPr/>
          <a:lstStyle>
            <a:lvl1pPr>
              <a:defRPr sz="4000">
                <a:solidFill>
                  <a:schemeClr val="tx2"/>
                </a:solidFill>
              </a:defRPr>
            </a:lvl1pPr>
          </a:lstStyle>
          <a:p>
            <a:r>
              <a:rPr lang="zh-TW" altLang="en-US"/>
              <a:t>按一下以編輯母片標題樣式</a:t>
            </a:r>
            <a:endParaRPr lang="en-US"/>
          </a:p>
        </p:txBody>
      </p:sp>
      <p:sp>
        <p:nvSpPr>
          <p:cNvPr id="3" name="日期版面配置區 2"/>
          <p:cNvSpPr>
            <a:spLocks noGrp="1"/>
          </p:cNvSpPr>
          <p:nvPr>
            <p:ph type="dt" sz="half" idx="10"/>
          </p:nvPr>
        </p:nvSpPr>
        <p:spPr>
          <a:xfrm>
            <a:off x="8777818" y="612775"/>
            <a:ext cx="1276350" cy="457200"/>
          </a:xfrm>
        </p:spPr>
        <p:txBody>
          <a:bodyPr/>
          <a:lstStyle>
            <a:lvl1pPr>
              <a:defRPr/>
            </a:lvl1pPr>
          </a:lstStyle>
          <a:p>
            <a:pPr fontAlgn="base">
              <a:spcBef>
                <a:spcPct val="0"/>
              </a:spcBef>
              <a:spcAft>
                <a:spcPct val="0"/>
              </a:spcAft>
              <a:defRPr/>
            </a:pPr>
            <a:fld id="{28D89D3C-9D83-4EBD-88D4-907DF9EBF1B2}" type="datetime1">
              <a:rPr lang="zh-TW" altLang="en-US" kern="1200" smtClean="0">
                <a:solidFill>
                  <a:srgbClr val="51848E"/>
                </a:solidFill>
                <a:cs typeface="+mn-cs"/>
              </a:rPr>
              <a:pPr fontAlgn="base">
                <a:spcBef>
                  <a:spcPct val="0"/>
                </a:spcBef>
                <a:spcAft>
                  <a:spcPct val="0"/>
                </a:spcAft>
                <a:defRPr/>
              </a:pPr>
              <a:t>2021/9/3</a:t>
            </a:fld>
            <a:endParaRPr lang="zh-TW" altLang="en-US" kern="1200">
              <a:solidFill>
                <a:srgbClr val="51848E"/>
              </a:solidFill>
              <a:cs typeface="+mn-cs"/>
            </a:endParaRPr>
          </a:p>
        </p:txBody>
      </p:sp>
      <p:sp>
        <p:nvSpPr>
          <p:cNvPr id="4" name="頁尾版面配置區 3"/>
          <p:cNvSpPr>
            <a:spLocks noGrp="1"/>
          </p:cNvSpPr>
          <p:nvPr>
            <p:ph type="ftr" sz="quarter" idx="11"/>
          </p:nvPr>
        </p:nvSpPr>
        <p:spPr/>
        <p:txBody>
          <a:bodyPr/>
          <a:lstStyle>
            <a:lvl1pPr>
              <a:defRPr/>
            </a:lvl1pPr>
          </a:lstStyle>
          <a:p>
            <a:pPr fontAlgn="base">
              <a:spcBef>
                <a:spcPct val="0"/>
              </a:spcBef>
              <a:spcAft>
                <a:spcPct val="0"/>
              </a:spcAft>
              <a:defRPr/>
            </a:pPr>
            <a:endParaRPr lang="zh-TW" altLang="en-US" kern="1200">
              <a:solidFill>
                <a:srgbClr val="51848E"/>
              </a:solidFill>
              <a:cs typeface="+mn-cs"/>
            </a:endParaRPr>
          </a:p>
        </p:txBody>
      </p:sp>
      <p:sp>
        <p:nvSpPr>
          <p:cNvPr id="5" name="投影片編號版面配置區 4"/>
          <p:cNvSpPr>
            <a:spLocks noGrp="1"/>
          </p:cNvSpPr>
          <p:nvPr>
            <p:ph type="sldNum" sz="quarter" idx="12"/>
          </p:nvPr>
        </p:nvSpPr>
        <p:spPr/>
        <p:txBody>
          <a:bodyPr/>
          <a:lstStyle>
            <a:lvl1pPr>
              <a:defRPr/>
            </a:lvl1pPr>
          </a:lstStyle>
          <a:p>
            <a:pPr fontAlgn="base">
              <a:spcBef>
                <a:spcPct val="0"/>
              </a:spcBef>
              <a:spcAft>
                <a:spcPct val="0"/>
              </a:spcAft>
              <a:defRPr/>
            </a:pPr>
            <a:fld id="{EB727A59-6364-4D4A-9BD0-AA617D6AD8D2}" type="slidenum">
              <a:rPr lang="zh-TW" altLang="en-US" kern="1200" smtClean="0">
                <a:solidFill>
                  <a:prstClr val="white">
                    <a:lumMod val="50000"/>
                  </a:prstClr>
                </a:solidFill>
                <a:cs typeface="+mn-cs"/>
              </a:rPr>
              <a:pPr fontAlgn="base">
                <a:spcBef>
                  <a:spcPct val="0"/>
                </a:spcBef>
                <a:spcAft>
                  <a:spcPct val="0"/>
                </a:spcAft>
                <a:defRPr/>
              </a:pPr>
              <a:t>‹#›</a:t>
            </a:fld>
            <a:endParaRPr lang="zh-TW" altLang="en-US" kern="1200">
              <a:solidFill>
                <a:prstClr val="white">
                  <a:lumMod val="50000"/>
                </a:prstClr>
              </a:solidFill>
              <a:cs typeface="+mn-cs"/>
            </a:endParaRPr>
          </a:p>
        </p:txBody>
      </p:sp>
    </p:spTree>
    <p:extLst>
      <p:ext uri="{BB962C8B-B14F-4D97-AF65-F5344CB8AC3E}">
        <p14:creationId xmlns:p14="http://schemas.microsoft.com/office/powerpoint/2010/main" val="8285475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版面配置區 13"/>
          <p:cNvSpPr>
            <a:spLocks noGrp="1"/>
          </p:cNvSpPr>
          <p:nvPr userDrawn="1">
            <p:ph type="dt" sz="half" idx="10"/>
          </p:nvPr>
        </p:nvSpPr>
        <p:spPr/>
        <p:txBody>
          <a:bodyPr/>
          <a:lstStyle>
            <a:lvl1pPr>
              <a:defRPr/>
            </a:lvl1pPr>
          </a:lstStyle>
          <a:p>
            <a:pPr fontAlgn="base">
              <a:spcBef>
                <a:spcPct val="0"/>
              </a:spcBef>
              <a:spcAft>
                <a:spcPct val="0"/>
              </a:spcAft>
              <a:defRPr/>
            </a:pPr>
            <a:fld id="{9F0C2379-FA6B-4DC3-887D-FEB8BAC79B9E}" type="datetime1">
              <a:rPr lang="zh-TW" altLang="en-US" kern="1200" smtClean="0">
                <a:solidFill>
                  <a:srgbClr val="51848E"/>
                </a:solidFill>
                <a:cs typeface="+mn-cs"/>
              </a:rPr>
              <a:pPr fontAlgn="base">
                <a:spcBef>
                  <a:spcPct val="0"/>
                </a:spcBef>
                <a:spcAft>
                  <a:spcPct val="0"/>
                </a:spcAft>
                <a:defRPr/>
              </a:pPr>
              <a:t>2021/9/3</a:t>
            </a:fld>
            <a:endParaRPr lang="zh-TW" altLang="en-US" kern="1200">
              <a:solidFill>
                <a:srgbClr val="51848E"/>
              </a:solidFill>
              <a:cs typeface="+mn-cs"/>
            </a:endParaRPr>
          </a:p>
        </p:txBody>
      </p:sp>
      <p:sp>
        <p:nvSpPr>
          <p:cNvPr id="3" name="頁尾版面配置區 2"/>
          <p:cNvSpPr>
            <a:spLocks noGrp="1"/>
          </p:cNvSpPr>
          <p:nvPr userDrawn="1">
            <p:ph type="ftr" sz="quarter" idx="11"/>
          </p:nvPr>
        </p:nvSpPr>
        <p:spPr/>
        <p:txBody>
          <a:bodyPr/>
          <a:lstStyle>
            <a:lvl1pPr>
              <a:defRPr/>
            </a:lvl1pPr>
          </a:lstStyle>
          <a:p>
            <a:pPr fontAlgn="base">
              <a:spcBef>
                <a:spcPct val="0"/>
              </a:spcBef>
              <a:spcAft>
                <a:spcPct val="0"/>
              </a:spcAft>
              <a:defRPr/>
            </a:pPr>
            <a:endParaRPr lang="zh-TW" altLang="en-US" kern="1200">
              <a:solidFill>
                <a:srgbClr val="51848E"/>
              </a:solidFill>
              <a:cs typeface="+mn-cs"/>
            </a:endParaRPr>
          </a:p>
        </p:txBody>
      </p:sp>
      <p:sp>
        <p:nvSpPr>
          <p:cNvPr id="4" name="投影片編號版面配置區 22"/>
          <p:cNvSpPr>
            <a:spLocks noGrp="1"/>
          </p:cNvSpPr>
          <p:nvPr userDrawn="1">
            <p:ph type="sldNum" sz="quarter" idx="12"/>
          </p:nvPr>
        </p:nvSpPr>
        <p:spPr/>
        <p:txBody>
          <a:bodyPr/>
          <a:lstStyle>
            <a:lvl1pPr>
              <a:defRPr/>
            </a:lvl1pPr>
          </a:lstStyle>
          <a:p>
            <a:pPr fontAlgn="base">
              <a:spcBef>
                <a:spcPct val="0"/>
              </a:spcBef>
              <a:spcAft>
                <a:spcPct val="0"/>
              </a:spcAft>
              <a:defRPr/>
            </a:pPr>
            <a:fld id="{B67F2733-57BD-4943-8036-D294574046FC}" type="slidenum">
              <a:rPr lang="zh-TW" altLang="en-US" kern="1200" smtClean="0">
                <a:solidFill>
                  <a:prstClr val="white">
                    <a:lumMod val="50000"/>
                  </a:prstClr>
                </a:solidFill>
                <a:cs typeface="+mn-cs"/>
              </a:rPr>
              <a:pPr fontAlgn="base">
                <a:spcBef>
                  <a:spcPct val="0"/>
                </a:spcBef>
                <a:spcAft>
                  <a:spcPct val="0"/>
                </a:spcAft>
                <a:defRPr/>
              </a:pPr>
              <a:t>‹#›</a:t>
            </a:fld>
            <a:endParaRPr lang="zh-TW" altLang="en-US" kern="1200" dirty="0">
              <a:solidFill>
                <a:prstClr val="white">
                  <a:lumMod val="50000"/>
                </a:prstClr>
              </a:solidFill>
              <a:cs typeface="+mn-cs"/>
            </a:endParaRPr>
          </a:p>
        </p:txBody>
      </p:sp>
      <p:sp>
        <p:nvSpPr>
          <p:cNvPr id="6" name="矩形 5"/>
          <p:cNvSpPr/>
          <p:nvPr userDrawn="1"/>
        </p:nvSpPr>
        <p:spPr>
          <a:xfrm>
            <a:off x="335361" y="764705"/>
            <a:ext cx="525785" cy="646331"/>
          </a:xfrm>
          <a:prstGeom prst="rect">
            <a:avLst/>
          </a:prstGeom>
        </p:spPr>
        <p:txBody>
          <a:bodyPr wrap="none">
            <a:spAutoFit/>
          </a:bodyPr>
          <a:lstStyle/>
          <a:p>
            <a:pPr marL="109537" marR="0" lvl="1" indent="0" algn="l" defTabSz="914400" rtl="0" eaLnBrk="0" fontAlgn="base" latinLnBrk="0" hangingPunct="0">
              <a:lnSpc>
                <a:spcPct val="100000"/>
              </a:lnSpc>
              <a:spcBef>
                <a:spcPts val="2400"/>
              </a:spcBef>
              <a:spcAft>
                <a:spcPts val="0"/>
              </a:spcAft>
              <a:buClr>
                <a:srgbClr val="3333CC"/>
              </a:buClr>
              <a:buSzPct val="100000"/>
              <a:buFontTx/>
              <a:buNone/>
              <a:tabLst/>
              <a:defRPr/>
            </a:pPr>
            <a:r>
              <a:rPr kumimoji="1" lang="zh-TW" altLang="en-US" sz="3600" b="1" i="0" u="none" strike="noStrike" kern="1200" cap="none" spc="0" normalizeH="0" baseline="0" noProof="0" dirty="0">
                <a:ln>
                  <a:noFill/>
                </a:ln>
                <a:solidFill>
                  <a:srgbClr val="477AB1">
                    <a:lumMod val="75000"/>
                  </a:srgbClr>
                </a:solidFill>
                <a:effectLst/>
                <a:uLnTx/>
                <a:uFillTx/>
                <a:latin typeface="微軟正黑體" pitchFamily="34" charset="-120"/>
                <a:ea typeface="微軟正黑體" pitchFamily="34" charset="-120"/>
                <a:cs typeface="+mn-cs"/>
              </a:rPr>
              <a:t>  </a:t>
            </a:r>
            <a:endParaRPr kumimoji="1" lang="en-US" altLang="zh-TW" sz="3600" b="1" i="0" u="none" strike="noStrike" kern="1200" cap="none" spc="0" normalizeH="0" baseline="0" noProof="0" dirty="0">
              <a:ln>
                <a:noFill/>
              </a:ln>
              <a:solidFill>
                <a:srgbClr val="477AB1">
                  <a:lumMod val="75000"/>
                </a:srgbClr>
              </a:solidFill>
              <a:effectLst/>
              <a:uLnTx/>
              <a:uFillTx/>
              <a:latin typeface="微軟正黑體" pitchFamily="34" charset="-120"/>
              <a:ea typeface="微軟正黑體" pitchFamily="34" charset="-120"/>
              <a:cs typeface="+mn-cs"/>
            </a:endParaRPr>
          </a:p>
        </p:txBody>
      </p:sp>
      <p:sp>
        <p:nvSpPr>
          <p:cNvPr id="7" name="直排文字版面配置區 2"/>
          <p:cNvSpPr>
            <a:spLocks noGrp="1"/>
          </p:cNvSpPr>
          <p:nvPr>
            <p:ph type="body" orient="vert" idx="1"/>
          </p:nvPr>
        </p:nvSpPr>
        <p:spPr>
          <a:xfrm>
            <a:off x="609600" y="1785939"/>
            <a:ext cx="10972800" cy="46450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標題 1"/>
          <p:cNvSpPr>
            <a:spLocks noGrp="1"/>
          </p:cNvSpPr>
          <p:nvPr>
            <p:ph type="title"/>
          </p:nvPr>
        </p:nvSpPr>
        <p:spPr>
          <a:xfrm>
            <a:off x="609600" y="928688"/>
            <a:ext cx="10972800" cy="785812"/>
          </a:xfrm>
        </p:spPr>
        <p:txBody>
          <a:bodyPr/>
          <a:lstStyle/>
          <a:p>
            <a:r>
              <a:rPr lang="zh-TW" altLang="en-US" dirty="0"/>
              <a:t>按一下以編輯母片標題樣式</a:t>
            </a:r>
            <a:endParaRPr lang="en-US" dirty="0"/>
          </a:p>
        </p:txBody>
      </p:sp>
    </p:spTree>
    <p:extLst>
      <p:ext uri="{BB962C8B-B14F-4D97-AF65-F5344CB8AC3E}">
        <p14:creationId xmlns:p14="http://schemas.microsoft.com/office/powerpoint/2010/main" val="38924587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137995" y="1101970"/>
            <a:ext cx="4511040" cy="877824"/>
          </a:xfrm>
        </p:spPr>
        <p:txBody>
          <a:bodyPr anchor="b"/>
          <a:lstStyle>
            <a:lvl1pPr algn="l">
              <a:buNone/>
              <a:defRPr sz="1800" b="1"/>
            </a:lvl1pPr>
          </a:lstStyle>
          <a:p>
            <a:r>
              <a:rPr lang="zh-TW" altLang="en-US"/>
              <a:t>按一下以編輯母片標題樣式</a:t>
            </a:r>
            <a:endParaRPr lang="en-US"/>
          </a:p>
        </p:txBody>
      </p:sp>
      <p:sp>
        <p:nvSpPr>
          <p:cNvPr id="3" name="文字版面配置區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zh-TW" altLang="en-US"/>
              <a:t>按一下以編輯母片文字樣式</a:t>
            </a:r>
          </a:p>
        </p:txBody>
      </p:sp>
      <p:sp>
        <p:nvSpPr>
          <p:cNvPr id="4" name="內容版面配置區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13"/>
          <p:cNvSpPr>
            <a:spLocks noGrp="1"/>
          </p:cNvSpPr>
          <p:nvPr userDrawn="1">
            <p:ph type="dt" sz="half" idx="10"/>
          </p:nvPr>
        </p:nvSpPr>
        <p:spPr/>
        <p:txBody>
          <a:bodyPr/>
          <a:lstStyle>
            <a:lvl1pPr>
              <a:defRPr/>
            </a:lvl1pPr>
          </a:lstStyle>
          <a:p>
            <a:pPr fontAlgn="base">
              <a:spcBef>
                <a:spcPct val="0"/>
              </a:spcBef>
              <a:spcAft>
                <a:spcPct val="0"/>
              </a:spcAft>
              <a:defRPr/>
            </a:pPr>
            <a:fld id="{DB8B85FB-0391-45FF-9FFA-1DDD3520369C}" type="datetime1">
              <a:rPr lang="zh-TW" altLang="en-US" kern="1200" smtClean="0">
                <a:solidFill>
                  <a:srgbClr val="51848E"/>
                </a:solidFill>
                <a:cs typeface="+mn-cs"/>
              </a:rPr>
              <a:pPr fontAlgn="base">
                <a:spcBef>
                  <a:spcPct val="0"/>
                </a:spcBef>
                <a:spcAft>
                  <a:spcPct val="0"/>
                </a:spcAft>
                <a:defRPr/>
              </a:pPr>
              <a:t>2021/9/3</a:t>
            </a:fld>
            <a:endParaRPr lang="zh-TW" altLang="en-US" kern="1200">
              <a:solidFill>
                <a:srgbClr val="51848E"/>
              </a:solidFill>
              <a:cs typeface="+mn-cs"/>
            </a:endParaRPr>
          </a:p>
        </p:txBody>
      </p:sp>
      <p:sp>
        <p:nvSpPr>
          <p:cNvPr id="6" name="頁尾版面配置區 2"/>
          <p:cNvSpPr>
            <a:spLocks noGrp="1"/>
          </p:cNvSpPr>
          <p:nvPr userDrawn="1">
            <p:ph type="ftr" sz="quarter" idx="11"/>
          </p:nvPr>
        </p:nvSpPr>
        <p:spPr/>
        <p:txBody>
          <a:bodyPr/>
          <a:lstStyle>
            <a:lvl1pPr>
              <a:defRPr/>
            </a:lvl1pPr>
          </a:lstStyle>
          <a:p>
            <a:pPr fontAlgn="base">
              <a:spcBef>
                <a:spcPct val="0"/>
              </a:spcBef>
              <a:spcAft>
                <a:spcPct val="0"/>
              </a:spcAft>
              <a:defRPr/>
            </a:pPr>
            <a:endParaRPr lang="zh-TW" altLang="en-US" kern="1200">
              <a:solidFill>
                <a:srgbClr val="51848E"/>
              </a:solidFill>
              <a:cs typeface="+mn-cs"/>
            </a:endParaRPr>
          </a:p>
        </p:txBody>
      </p:sp>
      <p:sp>
        <p:nvSpPr>
          <p:cNvPr id="7" name="投影片編號版面配置區 22"/>
          <p:cNvSpPr>
            <a:spLocks noGrp="1"/>
          </p:cNvSpPr>
          <p:nvPr userDrawn="1">
            <p:ph type="sldNum" sz="quarter" idx="12"/>
          </p:nvPr>
        </p:nvSpPr>
        <p:spPr/>
        <p:txBody>
          <a:bodyPr/>
          <a:lstStyle>
            <a:lvl1pPr>
              <a:defRPr/>
            </a:lvl1pPr>
          </a:lstStyle>
          <a:p>
            <a:pPr fontAlgn="base">
              <a:spcBef>
                <a:spcPct val="0"/>
              </a:spcBef>
              <a:spcAft>
                <a:spcPct val="0"/>
              </a:spcAft>
              <a:defRPr/>
            </a:pPr>
            <a:fld id="{2DE5704E-6A1E-4D68-9A52-818F0EE74682}" type="slidenum">
              <a:rPr lang="zh-TW" altLang="en-US" kern="1200" smtClean="0">
                <a:solidFill>
                  <a:prstClr val="white">
                    <a:lumMod val="50000"/>
                  </a:prstClr>
                </a:solidFill>
                <a:cs typeface="+mn-cs"/>
              </a:rPr>
              <a:pPr fontAlgn="base">
                <a:spcBef>
                  <a:spcPct val="0"/>
                </a:spcBef>
                <a:spcAft>
                  <a:spcPct val="0"/>
                </a:spcAft>
                <a:defRPr/>
              </a:pPr>
              <a:t>‹#›</a:t>
            </a:fld>
            <a:endParaRPr lang="zh-TW" altLang="en-US" kern="1200" dirty="0">
              <a:solidFill>
                <a:prstClr val="white">
                  <a:lumMod val="50000"/>
                </a:prstClr>
              </a:solidFill>
              <a:cs typeface="+mn-cs"/>
            </a:endParaRPr>
          </a:p>
        </p:txBody>
      </p:sp>
    </p:spTree>
    <p:extLst>
      <p:ext uri="{BB962C8B-B14F-4D97-AF65-F5344CB8AC3E}">
        <p14:creationId xmlns:p14="http://schemas.microsoft.com/office/powerpoint/2010/main" val="27403457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zh-TW" altLang="en-US" noProof="0"/>
              <a:t>按一下圖示以新增圖片</a:t>
            </a:r>
            <a:endParaRPr lang="en-US" noProof="0" dirty="0"/>
          </a:p>
        </p:txBody>
      </p:sp>
      <p:sp>
        <p:nvSpPr>
          <p:cNvPr id="4" name="文字版面配置區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zh-TW" altLang="en-US"/>
              <a:t>按一下以編輯母片文字樣式</a:t>
            </a:r>
          </a:p>
        </p:txBody>
      </p:sp>
      <p:sp>
        <p:nvSpPr>
          <p:cNvPr id="5" name="日期版面配置區 13"/>
          <p:cNvSpPr>
            <a:spLocks noGrp="1"/>
          </p:cNvSpPr>
          <p:nvPr userDrawn="1">
            <p:ph type="dt" sz="half" idx="10"/>
          </p:nvPr>
        </p:nvSpPr>
        <p:spPr/>
        <p:txBody>
          <a:bodyPr/>
          <a:lstStyle>
            <a:lvl1pPr>
              <a:defRPr/>
            </a:lvl1pPr>
          </a:lstStyle>
          <a:p>
            <a:pPr fontAlgn="base">
              <a:spcBef>
                <a:spcPct val="0"/>
              </a:spcBef>
              <a:spcAft>
                <a:spcPct val="0"/>
              </a:spcAft>
              <a:defRPr/>
            </a:pPr>
            <a:fld id="{9F98722B-0084-434D-82B9-C0A63A72FA00}" type="datetime1">
              <a:rPr lang="zh-TW" altLang="en-US" kern="1200" smtClean="0">
                <a:solidFill>
                  <a:srgbClr val="51848E"/>
                </a:solidFill>
                <a:cs typeface="+mn-cs"/>
              </a:rPr>
              <a:pPr fontAlgn="base">
                <a:spcBef>
                  <a:spcPct val="0"/>
                </a:spcBef>
                <a:spcAft>
                  <a:spcPct val="0"/>
                </a:spcAft>
                <a:defRPr/>
              </a:pPr>
              <a:t>2021/9/3</a:t>
            </a:fld>
            <a:endParaRPr lang="zh-TW" altLang="en-US" kern="1200">
              <a:solidFill>
                <a:srgbClr val="51848E"/>
              </a:solidFill>
              <a:cs typeface="+mn-cs"/>
            </a:endParaRPr>
          </a:p>
        </p:txBody>
      </p:sp>
      <p:sp>
        <p:nvSpPr>
          <p:cNvPr id="6" name="頁尾版面配置區 2"/>
          <p:cNvSpPr>
            <a:spLocks noGrp="1"/>
          </p:cNvSpPr>
          <p:nvPr userDrawn="1">
            <p:ph type="ftr" sz="quarter" idx="11"/>
          </p:nvPr>
        </p:nvSpPr>
        <p:spPr/>
        <p:txBody>
          <a:bodyPr/>
          <a:lstStyle>
            <a:lvl1pPr>
              <a:defRPr/>
            </a:lvl1pPr>
          </a:lstStyle>
          <a:p>
            <a:pPr fontAlgn="base">
              <a:spcBef>
                <a:spcPct val="0"/>
              </a:spcBef>
              <a:spcAft>
                <a:spcPct val="0"/>
              </a:spcAft>
              <a:defRPr/>
            </a:pPr>
            <a:endParaRPr lang="zh-TW" altLang="en-US" kern="1200">
              <a:solidFill>
                <a:srgbClr val="51848E"/>
              </a:solidFill>
              <a:cs typeface="+mn-cs"/>
            </a:endParaRPr>
          </a:p>
        </p:txBody>
      </p:sp>
      <p:sp>
        <p:nvSpPr>
          <p:cNvPr id="7" name="投影片編號版面配置區 22"/>
          <p:cNvSpPr>
            <a:spLocks noGrp="1"/>
          </p:cNvSpPr>
          <p:nvPr userDrawn="1">
            <p:ph type="sldNum" sz="quarter" idx="12"/>
          </p:nvPr>
        </p:nvSpPr>
        <p:spPr/>
        <p:txBody>
          <a:bodyPr/>
          <a:lstStyle>
            <a:lvl1pPr>
              <a:defRPr/>
            </a:lvl1pPr>
          </a:lstStyle>
          <a:p>
            <a:pPr fontAlgn="base">
              <a:spcBef>
                <a:spcPct val="0"/>
              </a:spcBef>
              <a:spcAft>
                <a:spcPct val="0"/>
              </a:spcAft>
              <a:defRPr/>
            </a:pPr>
            <a:fld id="{99EB6D51-464C-49AA-959F-16AA2DB04D9C}" type="slidenum">
              <a:rPr lang="zh-TW" altLang="en-US" kern="1200" smtClean="0">
                <a:solidFill>
                  <a:prstClr val="white">
                    <a:lumMod val="50000"/>
                  </a:prstClr>
                </a:solidFill>
                <a:cs typeface="+mn-cs"/>
              </a:rPr>
              <a:pPr fontAlgn="base">
                <a:spcBef>
                  <a:spcPct val="0"/>
                </a:spcBef>
                <a:spcAft>
                  <a:spcPct val="0"/>
                </a:spcAft>
                <a:defRPr/>
              </a:pPr>
              <a:t>‹#›</a:t>
            </a:fld>
            <a:endParaRPr lang="zh-TW" altLang="en-US" kern="1200" dirty="0">
              <a:solidFill>
                <a:prstClr val="white">
                  <a:lumMod val="50000"/>
                </a:prstClr>
              </a:solidFill>
              <a:cs typeface="+mn-cs"/>
            </a:endParaRPr>
          </a:p>
        </p:txBody>
      </p:sp>
    </p:spTree>
    <p:extLst>
      <p:ext uri="{BB962C8B-B14F-4D97-AF65-F5344CB8AC3E}">
        <p14:creationId xmlns:p14="http://schemas.microsoft.com/office/powerpoint/2010/main" val="35549338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endParaRPr lang="en-US" dirty="0"/>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13"/>
          <p:cNvSpPr>
            <a:spLocks noGrp="1"/>
          </p:cNvSpPr>
          <p:nvPr userDrawn="1">
            <p:ph type="dt" sz="half" idx="10"/>
          </p:nvPr>
        </p:nvSpPr>
        <p:spPr/>
        <p:txBody>
          <a:bodyPr/>
          <a:lstStyle>
            <a:lvl1pPr>
              <a:defRPr/>
            </a:lvl1pPr>
          </a:lstStyle>
          <a:p>
            <a:pPr fontAlgn="base">
              <a:spcBef>
                <a:spcPct val="0"/>
              </a:spcBef>
              <a:spcAft>
                <a:spcPct val="0"/>
              </a:spcAft>
              <a:defRPr/>
            </a:pPr>
            <a:fld id="{0D5A3ADD-1C4B-42C7-A070-986FBF0FE13F}" type="datetime1">
              <a:rPr lang="zh-TW" altLang="en-US" kern="1200" smtClean="0">
                <a:solidFill>
                  <a:srgbClr val="51848E"/>
                </a:solidFill>
                <a:cs typeface="+mn-cs"/>
              </a:rPr>
              <a:pPr fontAlgn="base">
                <a:spcBef>
                  <a:spcPct val="0"/>
                </a:spcBef>
                <a:spcAft>
                  <a:spcPct val="0"/>
                </a:spcAft>
                <a:defRPr/>
              </a:pPr>
              <a:t>2021/9/3</a:t>
            </a:fld>
            <a:endParaRPr lang="zh-TW" altLang="en-US" kern="1200">
              <a:solidFill>
                <a:srgbClr val="51848E"/>
              </a:solidFill>
              <a:cs typeface="+mn-cs"/>
            </a:endParaRPr>
          </a:p>
        </p:txBody>
      </p:sp>
      <p:sp>
        <p:nvSpPr>
          <p:cNvPr id="5" name="頁尾版面配置區 2"/>
          <p:cNvSpPr>
            <a:spLocks noGrp="1"/>
          </p:cNvSpPr>
          <p:nvPr userDrawn="1">
            <p:ph type="ftr" sz="quarter" idx="11"/>
          </p:nvPr>
        </p:nvSpPr>
        <p:spPr/>
        <p:txBody>
          <a:bodyPr/>
          <a:lstStyle>
            <a:lvl1pPr>
              <a:defRPr/>
            </a:lvl1pPr>
          </a:lstStyle>
          <a:p>
            <a:pPr fontAlgn="base">
              <a:spcBef>
                <a:spcPct val="0"/>
              </a:spcBef>
              <a:spcAft>
                <a:spcPct val="0"/>
              </a:spcAft>
              <a:defRPr/>
            </a:pPr>
            <a:endParaRPr lang="zh-TW" altLang="en-US" kern="1200">
              <a:solidFill>
                <a:srgbClr val="51848E"/>
              </a:solidFill>
              <a:cs typeface="+mn-cs"/>
            </a:endParaRPr>
          </a:p>
        </p:txBody>
      </p:sp>
      <p:sp>
        <p:nvSpPr>
          <p:cNvPr id="6" name="投影片編號版面配置區 22"/>
          <p:cNvSpPr>
            <a:spLocks noGrp="1"/>
          </p:cNvSpPr>
          <p:nvPr userDrawn="1">
            <p:ph type="sldNum" sz="quarter" idx="12"/>
          </p:nvPr>
        </p:nvSpPr>
        <p:spPr/>
        <p:txBody>
          <a:bodyPr/>
          <a:lstStyle>
            <a:lvl1pPr>
              <a:defRPr/>
            </a:lvl1pPr>
          </a:lstStyle>
          <a:p>
            <a:pPr fontAlgn="base">
              <a:spcBef>
                <a:spcPct val="0"/>
              </a:spcBef>
              <a:spcAft>
                <a:spcPct val="0"/>
              </a:spcAft>
              <a:defRPr/>
            </a:pPr>
            <a:fld id="{452AF96A-042B-40E8-8AC2-F0CDD5EC1237}" type="slidenum">
              <a:rPr lang="zh-TW" altLang="en-US" kern="1200" smtClean="0">
                <a:solidFill>
                  <a:prstClr val="white">
                    <a:lumMod val="50000"/>
                  </a:prstClr>
                </a:solidFill>
                <a:cs typeface="+mn-cs"/>
              </a:rPr>
              <a:pPr fontAlgn="base">
                <a:spcBef>
                  <a:spcPct val="0"/>
                </a:spcBef>
                <a:spcAft>
                  <a:spcPct val="0"/>
                </a:spcAft>
                <a:defRPr/>
              </a:pPr>
              <a:t>‹#›</a:t>
            </a:fld>
            <a:endParaRPr lang="zh-TW" altLang="en-US" kern="1200" dirty="0">
              <a:solidFill>
                <a:prstClr val="white">
                  <a:lumMod val="50000"/>
                </a:prstClr>
              </a:solidFill>
              <a:cs typeface="+mn-cs"/>
            </a:endParaRPr>
          </a:p>
        </p:txBody>
      </p:sp>
    </p:spTree>
    <p:extLst>
      <p:ext uri="{BB962C8B-B14F-4D97-AF65-F5344CB8AC3E}">
        <p14:creationId xmlns:p14="http://schemas.microsoft.com/office/powerpoint/2010/main" val="34450600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042400" y="1143000"/>
            <a:ext cx="2540000" cy="5486400"/>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1143000"/>
            <a:ext cx="8331200" cy="54864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13"/>
          <p:cNvSpPr>
            <a:spLocks noGrp="1"/>
          </p:cNvSpPr>
          <p:nvPr userDrawn="1">
            <p:ph type="dt" sz="half" idx="10"/>
          </p:nvPr>
        </p:nvSpPr>
        <p:spPr/>
        <p:txBody>
          <a:bodyPr/>
          <a:lstStyle>
            <a:lvl1pPr>
              <a:defRPr/>
            </a:lvl1pPr>
          </a:lstStyle>
          <a:p>
            <a:pPr fontAlgn="base">
              <a:spcBef>
                <a:spcPct val="0"/>
              </a:spcBef>
              <a:spcAft>
                <a:spcPct val="0"/>
              </a:spcAft>
              <a:defRPr/>
            </a:pPr>
            <a:fld id="{A71E716B-4508-49D3-A28A-C798F4C318FF}" type="datetime1">
              <a:rPr lang="zh-TW" altLang="en-US" kern="1200" smtClean="0">
                <a:solidFill>
                  <a:srgbClr val="51848E"/>
                </a:solidFill>
                <a:cs typeface="+mn-cs"/>
              </a:rPr>
              <a:pPr fontAlgn="base">
                <a:spcBef>
                  <a:spcPct val="0"/>
                </a:spcBef>
                <a:spcAft>
                  <a:spcPct val="0"/>
                </a:spcAft>
                <a:defRPr/>
              </a:pPr>
              <a:t>2021/9/3</a:t>
            </a:fld>
            <a:endParaRPr lang="zh-TW" altLang="en-US" kern="1200">
              <a:solidFill>
                <a:srgbClr val="51848E"/>
              </a:solidFill>
              <a:cs typeface="+mn-cs"/>
            </a:endParaRPr>
          </a:p>
        </p:txBody>
      </p:sp>
      <p:sp>
        <p:nvSpPr>
          <p:cNvPr id="5" name="頁尾版面配置區 2"/>
          <p:cNvSpPr>
            <a:spLocks noGrp="1"/>
          </p:cNvSpPr>
          <p:nvPr userDrawn="1">
            <p:ph type="ftr" sz="quarter" idx="11"/>
          </p:nvPr>
        </p:nvSpPr>
        <p:spPr/>
        <p:txBody>
          <a:bodyPr/>
          <a:lstStyle>
            <a:lvl1pPr>
              <a:defRPr/>
            </a:lvl1pPr>
          </a:lstStyle>
          <a:p>
            <a:pPr fontAlgn="base">
              <a:spcBef>
                <a:spcPct val="0"/>
              </a:spcBef>
              <a:spcAft>
                <a:spcPct val="0"/>
              </a:spcAft>
              <a:defRPr/>
            </a:pPr>
            <a:endParaRPr lang="zh-TW" altLang="en-US" kern="1200">
              <a:solidFill>
                <a:srgbClr val="51848E"/>
              </a:solidFill>
              <a:cs typeface="+mn-cs"/>
            </a:endParaRPr>
          </a:p>
        </p:txBody>
      </p:sp>
      <p:sp>
        <p:nvSpPr>
          <p:cNvPr id="6" name="投影片編號版面配置區 22"/>
          <p:cNvSpPr>
            <a:spLocks noGrp="1"/>
          </p:cNvSpPr>
          <p:nvPr userDrawn="1">
            <p:ph type="sldNum" sz="quarter" idx="12"/>
          </p:nvPr>
        </p:nvSpPr>
        <p:spPr/>
        <p:txBody>
          <a:bodyPr/>
          <a:lstStyle>
            <a:lvl1pPr>
              <a:defRPr/>
            </a:lvl1pPr>
          </a:lstStyle>
          <a:p>
            <a:pPr fontAlgn="base">
              <a:spcBef>
                <a:spcPct val="0"/>
              </a:spcBef>
              <a:spcAft>
                <a:spcPct val="0"/>
              </a:spcAft>
              <a:defRPr/>
            </a:pPr>
            <a:fld id="{3406438D-D1FA-46F2-A2E4-5784604EEC68}" type="slidenum">
              <a:rPr lang="zh-TW" altLang="en-US" kern="1200" smtClean="0">
                <a:solidFill>
                  <a:prstClr val="white">
                    <a:lumMod val="50000"/>
                  </a:prstClr>
                </a:solidFill>
                <a:cs typeface="+mn-cs"/>
              </a:rPr>
              <a:pPr fontAlgn="base">
                <a:spcBef>
                  <a:spcPct val="0"/>
                </a:spcBef>
                <a:spcAft>
                  <a:spcPct val="0"/>
                </a:spcAft>
                <a:defRPr/>
              </a:pPr>
              <a:t>‹#›</a:t>
            </a:fld>
            <a:endParaRPr lang="zh-TW" altLang="en-US" kern="1200" dirty="0">
              <a:solidFill>
                <a:prstClr val="white">
                  <a:lumMod val="50000"/>
                </a:prstClr>
              </a:solidFill>
              <a:cs typeface="+mn-cs"/>
            </a:endParaRPr>
          </a:p>
        </p:txBody>
      </p:sp>
    </p:spTree>
    <p:extLst>
      <p:ext uri="{BB962C8B-B14F-4D97-AF65-F5344CB8AC3E}">
        <p14:creationId xmlns:p14="http://schemas.microsoft.com/office/powerpoint/2010/main" val="42043161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2118" y="1591"/>
          <a:ext cx="2116" cy="1587"/>
        </p:xfrm>
        <a:graphic>
          <a:graphicData uri="http://schemas.openxmlformats.org/presentationml/2006/ole">
            <mc:AlternateContent xmlns:mc="http://schemas.openxmlformats.org/markup-compatibility/2006">
              <mc:Choice xmlns:v="urn:schemas-microsoft-com:vml" Requires="v">
                <p:oleObj spid="_x0000_s5162" name="think-cell Slide" r:id="rId4" imgW="360" imgH="360" progId="">
                  <p:embed/>
                </p:oleObj>
              </mc:Choice>
              <mc:Fallback>
                <p:oleObj name="think-cell Slide" r:id="rId4" imgW="360" imgH="360" progId="">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91"/>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dirty="0"/>
              <a:t>Click to edit Master title style</a:t>
            </a:r>
          </a:p>
        </p:txBody>
      </p:sp>
      <p:sp>
        <p:nvSpPr>
          <p:cNvPr id="5" name="投影片編號版面配置區 5"/>
          <p:cNvSpPr>
            <a:spLocks noGrp="1"/>
          </p:cNvSpPr>
          <p:nvPr>
            <p:ph type="sldNum" sz="quarter" idx="12"/>
          </p:nvPr>
        </p:nvSpPr>
        <p:spPr>
          <a:xfrm>
            <a:off x="11376588" y="6453336"/>
            <a:ext cx="770467" cy="366712"/>
          </a:xfrm>
          <a:prstGeom prst="rect">
            <a:avLst/>
          </a:prstGeom>
        </p:spPr>
        <p:txBody>
          <a:bodyPr/>
          <a:lstStyle>
            <a:lvl1pPr>
              <a:defRPr sz="1050"/>
            </a:lvl1pPr>
          </a:lstStyle>
          <a:p>
            <a:pPr fontAlgn="base">
              <a:spcBef>
                <a:spcPct val="0"/>
              </a:spcBef>
              <a:spcAft>
                <a:spcPct val="0"/>
              </a:spcAft>
              <a:defRPr/>
            </a:pPr>
            <a:fld id="{BFCF4F2D-2DA3-4CB8-83EA-56D82AEB5C21}" type="slidenum">
              <a:rPr lang="zh-TW" altLang="en-US" kern="1200" smtClean="0">
                <a:solidFill>
                  <a:prstClr val="white">
                    <a:lumMod val="50000"/>
                  </a:prstClr>
                </a:solidFill>
                <a:cs typeface="+mn-cs"/>
              </a:rPr>
              <a:pPr fontAlgn="base">
                <a:spcBef>
                  <a:spcPct val="0"/>
                </a:spcBef>
                <a:spcAft>
                  <a:spcPct val="0"/>
                </a:spcAft>
                <a:defRPr/>
              </a:pPr>
              <a:t>‹#›</a:t>
            </a:fld>
            <a:endParaRPr lang="zh-TW" altLang="en-US" kern="1200" dirty="0">
              <a:solidFill>
                <a:prstClr val="white">
                  <a:lumMod val="50000"/>
                </a:prstClr>
              </a:solidFill>
              <a:cs typeface="+mn-cs"/>
            </a:endParaRPr>
          </a:p>
        </p:txBody>
      </p:sp>
      <p:sp>
        <p:nvSpPr>
          <p:cNvPr id="6" name="內容版面配置區 2"/>
          <p:cNvSpPr>
            <a:spLocks noGrp="1"/>
          </p:cNvSpPr>
          <p:nvPr>
            <p:ph idx="1"/>
          </p:nvPr>
        </p:nvSpPr>
        <p:spPr>
          <a:xfrm>
            <a:off x="609600" y="1664140"/>
            <a:ext cx="10972800" cy="4429156"/>
          </a:xfrm>
        </p:spPr>
        <p:txBody>
          <a:bodyPr/>
          <a:lstStyle>
            <a:lvl1pPr>
              <a:buClrTx/>
              <a:buFont typeface="Wingdings" pitchFamily="2" charset="2"/>
              <a:buChar char="Ø"/>
              <a:defRPr sz="1800" b="0" baseline="0">
                <a:solidFill>
                  <a:schemeClr val="tx1">
                    <a:lumMod val="65000"/>
                    <a:lumOff val="35000"/>
                  </a:schemeClr>
                </a:solidFill>
                <a:latin typeface="+mj-ea"/>
                <a:ea typeface="+mj-ea"/>
              </a:defRPr>
            </a:lvl1pPr>
            <a:lvl2pPr>
              <a:buClrTx/>
              <a:buFont typeface="Arial" pitchFamily="34" charset="0"/>
              <a:buChar char="•"/>
              <a:defRPr sz="1650" b="0" baseline="0">
                <a:solidFill>
                  <a:schemeClr val="tx1">
                    <a:lumMod val="65000"/>
                    <a:lumOff val="35000"/>
                  </a:schemeClr>
                </a:solidFill>
              </a:defRPr>
            </a:lvl2pPr>
            <a:lvl3pPr>
              <a:buClrTx/>
              <a:buFont typeface="Arial" pitchFamily="34" charset="0"/>
              <a:buChar char="•"/>
              <a:defRPr sz="1500" b="0" baseline="0">
                <a:solidFill>
                  <a:schemeClr val="tx1">
                    <a:lumMod val="65000"/>
                    <a:lumOff val="35000"/>
                  </a:schemeClr>
                </a:solidFill>
              </a:defRPr>
            </a:lvl3pPr>
            <a:lvl4pPr>
              <a:buClrTx/>
              <a:buFont typeface="Arial" pitchFamily="34" charset="0"/>
              <a:buChar char="•"/>
              <a:defRPr sz="1350" b="0" baseline="0">
                <a:solidFill>
                  <a:schemeClr val="tx1">
                    <a:lumMod val="65000"/>
                    <a:lumOff val="35000"/>
                  </a:schemeClr>
                </a:solidFill>
              </a:defRPr>
            </a:lvl4pPr>
            <a:lvl5pPr>
              <a:defRPr>
                <a:solidFill>
                  <a:schemeClr val="tx1">
                    <a:lumMod val="65000"/>
                    <a:lumOff val="35000"/>
                  </a:schemeClr>
                </a:solidFill>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p:txBody>
      </p:sp>
    </p:spTree>
    <p:extLst>
      <p:ext uri="{BB962C8B-B14F-4D97-AF65-F5344CB8AC3E}">
        <p14:creationId xmlns:p14="http://schemas.microsoft.com/office/powerpoint/2010/main" val="11691450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cSld name="標題投影片">
    <p:spTree>
      <p:nvGrpSpPr>
        <p:cNvPr id="1" name=""/>
        <p:cNvGrpSpPr/>
        <p:nvPr/>
      </p:nvGrpSpPr>
      <p:grpSpPr>
        <a:xfrm>
          <a:off x="0" y="0"/>
          <a:ext cx="0" cy="0"/>
          <a:chOff x="0" y="0"/>
          <a:chExt cx="0" cy="0"/>
        </a:xfrm>
      </p:grpSpPr>
      <p:grpSp>
        <p:nvGrpSpPr>
          <p:cNvPr id="4" name="群組 16"/>
          <p:cNvGrpSpPr>
            <a:grpSpLocks/>
          </p:cNvGrpSpPr>
          <p:nvPr userDrawn="1"/>
        </p:nvGrpSpPr>
        <p:grpSpPr bwMode="auto">
          <a:xfrm>
            <a:off x="0" y="0"/>
            <a:ext cx="12192000" cy="4000500"/>
            <a:chOff x="0" y="0"/>
            <a:chExt cx="9144000" cy="4000500"/>
          </a:xfrm>
        </p:grpSpPr>
        <p:pic>
          <p:nvPicPr>
            <p:cNvPr id="5" name="Picture 2" descr="\\psf\Home\Desktop\未命名-1.jpg"/>
            <p:cNvPicPr>
              <a:picLocks noChangeAspect="1" noChangeArrowheads="1"/>
            </p:cNvPicPr>
            <p:nvPr/>
          </p:nvPicPr>
          <p:blipFill>
            <a:blip r:embed="rId2" cstate="print"/>
            <a:srcRect/>
            <a:stretch>
              <a:fillRect/>
            </a:stretch>
          </p:blipFill>
          <p:spPr bwMode="auto">
            <a:xfrm>
              <a:off x="3421063" y="0"/>
              <a:ext cx="5722937" cy="4000500"/>
            </a:xfrm>
            <a:prstGeom prst="rect">
              <a:avLst/>
            </a:prstGeom>
            <a:noFill/>
            <a:ln w="9525">
              <a:noFill/>
              <a:miter lim="800000"/>
              <a:headEnd/>
              <a:tailEnd/>
            </a:ln>
          </p:spPr>
        </p:pic>
        <p:sp>
          <p:nvSpPr>
            <p:cNvPr id="6" name="矩形 5"/>
            <p:cNvSpPr/>
            <p:nvPr/>
          </p:nvSpPr>
          <p:spPr>
            <a:xfrm>
              <a:off x="0" y="0"/>
              <a:ext cx="3429000" cy="4000500"/>
            </a:xfrm>
            <a:prstGeom prst="rect">
              <a:avLst/>
            </a:prstGeom>
            <a:solidFill>
              <a:srgbClr val="00B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3600">
                <a:latin typeface="+mj-ea"/>
                <a:ea typeface="+mj-ea"/>
              </a:endParaRPr>
            </a:p>
          </p:txBody>
        </p:sp>
        <p:pic>
          <p:nvPicPr>
            <p:cNvPr id="7" name="Picture 3" descr="C:\Documents and Settings\Administrator\桌面\未命名-6.png"/>
            <p:cNvPicPr>
              <a:picLocks noChangeAspect="1" noChangeArrowheads="1"/>
            </p:cNvPicPr>
            <p:nvPr/>
          </p:nvPicPr>
          <p:blipFill>
            <a:blip r:embed="rId3" cstate="print"/>
            <a:srcRect/>
            <a:stretch>
              <a:fillRect/>
            </a:stretch>
          </p:blipFill>
          <p:spPr bwMode="auto">
            <a:xfrm>
              <a:off x="357188" y="1785938"/>
              <a:ext cx="2806700" cy="347662"/>
            </a:xfrm>
            <a:prstGeom prst="rect">
              <a:avLst/>
            </a:prstGeom>
            <a:noFill/>
            <a:ln w="9525">
              <a:noFill/>
              <a:miter lim="800000"/>
              <a:headEnd/>
              <a:tailEnd/>
            </a:ln>
          </p:spPr>
        </p:pic>
      </p:grpSp>
      <p:grpSp>
        <p:nvGrpSpPr>
          <p:cNvPr id="10" name="群組 15"/>
          <p:cNvGrpSpPr>
            <a:grpSpLocks/>
          </p:cNvGrpSpPr>
          <p:nvPr userDrawn="1"/>
        </p:nvGrpSpPr>
        <p:grpSpPr bwMode="auto">
          <a:xfrm>
            <a:off x="8763000" y="4024313"/>
            <a:ext cx="3422651" cy="119062"/>
            <a:chOff x="5405438" y="4095771"/>
            <a:chExt cx="3733800" cy="136504"/>
          </a:xfrm>
        </p:grpSpPr>
        <p:sp>
          <p:nvSpPr>
            <p:cNvPr id="11" name="矩形 10"/>
            <p:cNvSpPr/>
            <p:nvPr/>
          </p:nvSpPr>
          <p:spPr>
            <a:xfrm flipV="1">
              <a:off x="5405438" y="4095771"/>
              <a:ext cx="3733800" cy="91003"/>
            </a:xfrm>
            <a:prstGeom prst="rect">
              <a:avLst/>
            </a:prstGeom>
            <a:solidFill>
              <a:srgbClr val="2C988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sz="3600">
                <a:latin typeface="+mj-ea"/>
                <a:ea typeface="+mj-ea"/>
              </a:endParaRPr>
            </a:p>
          </p:txBody>
        </p:sp>
        <p:sp>
          <p:nvSpPr>
            <p:cNvPr id="12" name="矩形 11"/>
            <p:cNvSpPr/>
            <p:nvPr userDrawn="1"/>
          </p:nvSpPr>
          <p:spPr>
            <a:xfrm flipV="1">
              <a:off x="5405438" y="4143093"/>
              <a:ext cx="3733800" cy="89182"/>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sz="3600">
                <a:latin typeface="+mj-ea"/>
                <a:ea typeface="+mj-ea"/>
              </a:endParaRPr>
            </a:p>
          </p:txBody>
        </p:sp>
      </p:grpSp>
      <p:sp>
        <p:nvSpPr>
          <p:cNvPr id="13" name="矩形 12"/>
          <p:cNvSpPr/>
          <p:nvPr/>
        </p:nvSpPr>
        <p:spPr>
          <a:xfrm>
            <a:off x="0" y="4000500"/>
            <a:ext cx="12192000" cy="173038"/>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6" rIns="91430" bIns="45716" anchor="ctr"/>
          <a:lstStyle/>
          <a:p>
            <a:pPr algn="ctr">
              <a:defRPr/>
            </a:pPr>
            <a:endParaRPr kumimoji="0" lang="en-US" sz="3600">
              <a:latin typeface="+mj-ea"/>
              <a:ea typeface="+mj-ea"/>
            </a:endParaRPr>
          </a:p>
        </p:txBody>
      </p:sp>
      <p:sp>
        <p:nvSpPr>
          <p:cNvPr id="14" name="矩形 13"/>
          <p:cNvSpPr/>
          <p:nvPr/>
        </p:nvSpPr>
        <p:spPr>
          <a:xfrm>
            <a:off x="0" y="3960814"/>
            <a:ext cx="12185651" cy="111125"/>
          </a:xfrm>
          <a:prstGeom prst="rect">
            <a:avLst/>
          </a:prstGeom>
          <a:solidFill>
            <a:srgbClr val="32AB9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6" rIns="91430" bIns="45716" anchor="ctr"/>
          <a:lstStyle/>
          <a:p>
            <a:pPr algn="ctr">
              <a:defRPr/>
            </a:pPr>
            <a:endParaRPr kumimoji="0" lang="en-US" sz="3600">
              <a:latin typeface="+mj-ea"/>
              <a:ea typeface="+mj-ea"/>
            </a:endParaRPr>
          </a:p>
        </p:txBody>
      </p:sp>
      <p:sp>
        <p:nvSpPr>
          <p:cNvPr id="15" name="矩形 14"/>
          <p:cNvSpPr/>
          <p:nvPr/>
        </p:nvSpPr>
        <p:spPr>
          <a:xfrm flipV="1">
            <a:off x="10572752" y="3960813"/>
            <a:ext cx="1619250" cy="182562"/>
          </a:xfrm>
          <a:prstGeom prst="rect">
            <a:avLst/>
          </a:prstGeom>
          <a:solidFill>
            <a:srgbClr val="2C988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6" rIns="91430" bIns="45716" anchor="ctr"/>
          <a:lstStyle/>
          <a:p>
            <a:pPr algn="ctr">
              <a:defRPr/>
            </a:pPr>
            <a:endParaRPr kumimoji="0" lang="en-US" sz="3600">
              <a:latin typeface="+mj-ea"/>
              <a:ea typeface="+mj-ea"/>
            </a:endParaRPr>
          </a:p>
        </p:txBody>
      </p:sp>
      <p:sp>
        <p:nvSpPr>
          <p:cNvPr id="8" name="標題 7"/>
          <p:cNvSpPr>
            <a:spLocks noGrp="1"/>
          </p:cNvSpPr>
          <p:nvPr>
            <p:ph type="ctrTitle"/>
          </p:nvPr>
        </p:nvSpPr>
        <p:spPr>
          <a:xfrm>
            <a:off x="603250" y="4500571"/>
            <a:ext cx="9302778" cy="857257"/>
          </a:xfrm>
        </p:spPr>
        <p:txBody>
          <a:bodyPr anchor="b">
            <a:normAutofit/>
          </a:bodyPr>
          <a:lstStyle>
            <a:lvl1pPr>
              <a:defRPr sz="3600" b="1">
                <a:solidFill>
                  <a:srgbClr val="298F80"/>
                </a:solidFill>
                <a:latin typeface="+mj-ea"/>
                <a:ea typeface="+mj-ea"/>
              </a:defRPr>
            </a:lvl1pPr>
          </a:lstStyle>
          <a:p>
            <a:r>
              <a:rPr lang="zh-TW" altLang="en-US"/>
              <a:t>按一下以編輯母片標題樣式</a:t>
            </a:r>
            <a:endParaRPr lang="en-US" dirty="0"/>
          </a:p>
        </p:txBody>
      </p:sp>
      <p:sp>
        <p:nvSpPr>
          <p:cNvPr id="9" name="副標題 8"/>
          <p:cNvSpPr>
            <a:spLocks noGrp="1"/>
          </p:cNvSpPr>
          <p:nvPr>
            <p:ph type="subTitle" idx="1"/>
          </p:nvPr>
        </p:nvSpPr>
        <p:spPr>
          <a:xfrm>
            <a:off x="603250" y="5357827"/>
            <a:ext cx="6604000" cy="500066"/>
          </a:xfrm>
        </p:spPr>
        <p:txBody>
          <a:bodyPr>
            <a:normAutofit/>
          </a:bodyPr>
          <a:lstStyle>
            <a:lvl1pPr marL="64001" indent="0" algn="l">
              <a:buNone/>
              <a:defRPr sz="2000" b="1">
                <a:solidFill>
                  <a:schemeClr val="tx2"/>
                </a:solidFill>
                <a:latin typeface="+mj-ea"/>
                <a:ea typeface="+mj-ea"/>
              </a:defRPr>
            </a:lvl1pPr>
            <a:lvl2pPr marL="457152" indent="0" algn="ctr">
              <a:buNone/>
            </a:lvl2pPr>
            <a:lvl3pPr marL="914303" indent="0" algn="ctr">
              <a:buNone/>
            </a:lvl3pPr>
            <a:lvl4pPr marL="1371455" indent="0" algn="ctr">
              <a:buNone/>
            </a:lvl4pPr>
            <a:lvl5pPr marL="1828606" indent="0" algn="ctr">
              <a:buNone/>
            </a:lvl5pPr>
            <a:lvl6pPr marL="2285758" indent="0" algn="ctr">
              <a:buNone/>
            </a:lvl6pPr>
            <a:lvl7pPr marL="2742909" indent="0" algn="ctr">
              <a:buNone/>
            </a:lvl7pPr>
            <a:lvl8pPr marL="3200061" indent="0" algn="ctr">
              <a:buNone/>
            </a:lvl8pPr>
            <a:lvl9pPr marL="3657212" indent="0" algn="ctr">
              <a:buNone/>
            </a:lvl9pPr>
          </a:lstStyle>
          <a:p>
            <a:r>
              <a:rPr lang="zh-TW" altLang="en-US"/>
              <a:t>按一下以編輯母片副標題樣式</a:t>
            </a:r>
            <a:endParaRPr lang="en-US" dirty="0"/>
          </a:p>
        </p:txBody>
      </p:sp>
      <p:sp>
        <p:nvSpPr>
          <p:cNvPr id="16" name="日期版面配置區 27"/>
          <p:cNvSpPr>
            <a:spLocks noGrp="1"/>
          </p:cNvSpPr>
          <p:nvPr>
            <p:ph type="dt" sz="half" idx="10"/>
          </p:nvPr>
        </p:nvSpPr>
        <p:spPr>
          <a:xfrm>
            <a:off x="9715500" y="6286500"/>
            <a:ext cx="1280584" cy="457200"/>
          </a:xfrm>
          <a:prstGeom prst="rect">
            <a:avLst/>
          </a:prstGeom>
        </p:spPr>
        <p:txBody>
          <a:bodyPr/>
          <a:lstStyle>
            <a:lvl1pPr>
              <a:defRPr>
                <a:latin typeface="+mj-ea"/>
                <a:ea typeface="+mj-ea"/>
              </a:defRPr>
            </a:lvl1pPr>
          </a:lstStyle>
          <a:p>
            <a:pPr>
              <a:defRPr/>
            </a:pPr>
            <a:fld id="{1A273D91-C399-4DA0-883D-97421CF2845C}" type="datetime1">
              <a:rPr lang="zh-TW" altLang="en-US" smtClean="0"/>
              <a:t>2021/9/3</a:t>
            </a:fld>
            <a:endParaRPr lang="zh-TW" altLang="en-US" dirty="0"/>
          </a:p>
        </p:txBody>
      </p:sp>
      <p:sp>
        <p:nvSpPr>
          <p:cNvPr id="17" name="頁尾版面配置區 16"/>
          <p:cNvSpPr>
            <a:spLocks noGrp="1"/>
          </p:cNvSpPr>
          <p:nvPr>
            <p:ph type="ftr" sz="quarter" idx="11"/>
          </p:nvPr>
        </p:nvSpPr>
        <p:spPr>
          <a:xfrm>
            <a:off x="7988300" y="6284913"/>
            <a:ext cx="1727200" cy="457200"/>
          </a:xfrm>
          <a:prstGeom prst="rect">
            <a:avLst/>
          </a:prstGeom>
        </p:spPr>
        <p:txBody>
          <a:bodyPr/>
          <a:lstStyle>
            <a:lvl1pPr>
              <a:defRPr>
                <a:latin typeface="+mj-ea"/>
                <a:ea typeface="+mj-ea"/>
              </a:defRPr>
            </a:lvl1pPr>
          </a:lstStyle>
          <a:p>
            <a:pPr>
              <a:defRPr/>
            </a:pPr>
            <a:endParaRPr lang="zh-TW" altLang="en-US"/>
          </a:p>
        </p:txBody>
      </p:sp>
      <p:sp>
        <p:nvSpPr>
          <p:cNvPr id="18" name="投影片編號版面配置區 28"/>
          <p:cNvSpPr>
            <a:spLocks noGrp="1"/>
          </p:cNvSpPr>
          <p:nvPr>
            <p:ph type="sldNum" sz="quarter" idx="12"/>
          </p:nvPr>
        </p:nvSpPr>
        <p:spPr>
          <a:xfrm>
            <a:off x="11093451" y="6286501"/>
            <a:ext cx="996950" cy="365125"/>
          </a:xfrm>
          <a:prstGeom prst="rect">
            <a:avLst/>
          </a:prstGeom>
        </p:spPr>
        <p:txBody>
          <a:bodyPr/>
          <a:lstStyle>
            <a:lvl1pPr algn="r">
              <a:defRPr sz="1800">
                <a:solidFill>
                  <a:schemeClr val="bg1"/>
                </a:solidFill>
                <a:latin typeface="+mj-ea"/>
                <a:ea typeface="+mj-ea"/>
              </a:defRPr>
            </a:lvl1pPr>
          </a:lstStyle>
          <a:p>
            <a:pPr>
              <a:defRPr/>
            </a:pPr>
            <a:fld id="{999DD895-C31B-44E0-B24E-9BFD1A0875C9}" type="slidenum">
              <a:rPr lang="zh-TW" altLang="en-US" smtClean="0"/>
              <a:pPr>
                <a:defRPr/>
              </a:pPr>
              <a:t>‹#›</a:t>
            </a:fld>
            <a:endParaRPr lang="zh-TW" altLang="en-US"/>
          </a:p>
        </p:txBody>
      </p:sp>
    </p:spTree>
    <p:extLst>
      <p:ext uri="{BB962C8B-B14F-4D97-AF65-F5344CB8AC3E}">
        <p14:creationId xmlns:p14="http://schemas.microsoft.com/office/powerpoint/2010/main" val="2611788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8" name="未命名-1.jpeg" descr="\\psf\Home\Desktop\未命名-1.jpg"/>
          <p:cNvPicPr>
            <a:picLocks noChangeAspect="1"/>
          </p:cNvPicPr>
          <p:nvPr/>
        </p:nvPicPr>
        <p:blipFill>
          <a:blip r:embed="rId2">
            <a:extLst/>
          </a:blip>
          <a:srcRect l="784" t="18870" r="4649" b="11462"/>
          <a:stretch>
            <a:fillRect/>
          </a:stretch>
        </p:blipFill>
        <p:spPr>
          <a:xfrm>
            <a:off x="5006989" y="-1"/>
            <a:ext cx="7185204" cy="3967748"/>
          </a:xfrm>
          <a:prstGeom prst="rect">
            <a:avLst/>
          </a:prstGeom>
          <a:ln w="12700">
            <a:miter lim="400000"/>
          </a:ln>
        </p:spPr>
      </p:pic>
      <p:sp>
        <p:nvSpPr>
          <p:cNvPr id="29" name="Shape 29"/>
          <p:cNvSpPr/>
          <p:nvPr/>
        </p:nvSpPr>
        <p:spPr>
          <a:xfrm>
            <a:off x="-27689" y="0"/>
            <a:ext cx="5051087" cy="3967418"/>
          </a:xfrm>
          <a:prstGeom prst="rect">
            <a:avLst/>
          </a:prstGeom>
          <a:solidFill>
            <a:srgbClr val="009E8E"/>
          </a:solidFill>
          <a:ln w="12700">
            <a:miter lim="400000"/>
          </a:ln>
        </p:spPr>
        <p:txBody>
          <a:bodyPr tIns="45720" bIns="45720" anchor="ctr"/>
          <a:lstStyle/>
          <a:p>
            <a:pPr algn="ctr">
              <a:defRPr>
                <a:solidFill>
                  <a:srgbClr val="FFFFFF"/>
                </a:solidFill>
                <a:latin typeface="Georgia"/>
                <a:ea typeface="Georgia"/>
                <a:cs typeface="Georgia"/>
                <a:sym typeface="Georgia"/>
              </a:defRPr>
            </a:pPr>
            <a:endParaRPr/>
          </a:p>
        </p:txBody>
      </p:sp>
      <p:pic>
        <p:nvPicPr>
          <p:cNvPr id="30" name="未命名-6.png" descr="C:\Documents and Settings\Administrator\桌面\未命名-6.png"/>
          <p:cNvPicPr>
            <a:picLocks noChangeAspect="1"/>
          </p:cNvPicPr>
          <p:nvPr/>
        </p:nvPicPr>
        <p:blipFill>
          <a:blip r:embed="rId3">
            <a:extLst/>
          </a:blip>
          <a:stretch>
            <a:fillRect/>
          </a:stretch>
        </p:blipFill>
        <p:spPr>
          <a:xfrm>
            <a:off x="803591" y="1642395"/>
            <a:ext cx="3706676" cy="459141"/>
          </a:xfrm>
          <a:prstGeom prst="rect">
            <a:avLst/>
          </a:prstGeom>
          <a:ln w="12700">
            <a:miter lim="400000"/>
          </a:ln>
          <a:effectLst>
            <a:outerShdw blurRad="79986" dist="51418" dir="5400000" rotWithShape="0">
              <a:srgbClr val="000000">
                <a:alpha val="29706"/>
              </a:srgbClr>
            </a:outerShdw>
          </a:effectLst>
        </p:spPr>
      </p:pic>
      <p:grpSp>
        <p:nvGrpSpPr>
          <p:cNvPr id="33" name="Group 33"/>
          <p:cNvGrpSpPr/>
          <p:nvPr/>
        </p:nvGrpSpPr>
        <p:grpSpPr>
          <a:xfrm>
            <a:off x="8096250" y="4015241"/>
            <a:ext cx="2566988" cy="119064"/>
            <a:chOff x="0" y="0"/>
            <a:chExt cx="5133975" cy="238125"/>
          </a:xfrm>
        </p:grpSpPr>
        <p:sp>
          <p:nvSpPr>
            <p:cNvPr id="31" name="Shape 31"/>
            <p:cNvSpPr/>
            <p:nvPr/>
          </p:nvSpPr>
          <p:spPr>
            <a:xfrm rot="10800000" flipH="1">
              <a:off x="0" y="-1"/>
              <a:ext cx="5133975" cy="158777"/>
            </a:xfrm>
            <a:prstGeom prst="rect">
              <a:avLst/>
            </a:prstGeom>
            <a:solidFill>
              <a:srgbClr val="2C9889"/>
            </a:solidFill>
            <a:ln w="12700" cap="flat">
              <a:noFill/>
              <a:miter lim="400000"/>
            </a:ln>
            <a:effectLst/>
          </p:spPr>
          <p:txBody>
            <a:bodyPr wrap="square" lIns="91439" tIns="91439" rIns="91439" bIns="91439" numCol="1" anchor="ctr">
              <a:noAutofit/>
            </a:bodyPr>
            <a:lstStyle/>
            <a:p>
              <a:pPr algn="ctr">
                <a:defRPr>
                  <a:solidFill>
                    <a:srgbClr val="FFFFFF"/>
                  </a:solidFill>
                  <a:latin typeface="Georgia"/>
                  <a:ea typeface="Georgia"/>
                  <a:cs typeface="Georgia"/>
                  <a:sym typeface="Georgia"/>
                </a:defRPr>
              </a:pPr>
              <a:endParaRPr/>
            </a:p>
          </p:txBody>
        </p:sp>
        <p:sp>
          <p:nvSpPr>
            <p:cNvPr id="32" name="Shape 32"/>
            <p:cNvSpPr/>
            <p:nvPr/>
          </p:nvSpPr>
          <p:spPr>
            <a:xfrm rot="10800000" flipH="1">
              <a:off x="0" y="82524"/>
              <a:ext cx="5133975" cy="155601"/>
            </a:xfrm>
            <a:prstGeom prst="rect">
              <a:avLst/>
            </a:prstGeom>
            <a:solidFill>
              <a:srgbClr val="32AB99">
                <a:alpha val="50195"/>
              </a:srgbClr>
            </a:solidFill>
            <a:ln w="12700" cap="flat">
              <a:noFill/>
              <a:miter lim="400000"/>
            </a:ln>
            <a:effectLst/>
          </p:spPr>
          <p:txBody>
            <a:bodyPr wrap="square" lIns="91439" tIns="91439" rIns="91439" bIns="91439" numCol="1" anchor="ctr">
              <a:noAutofit/>
            </a:bodyPr>
            <a:lstStyle/>
            <a:p>
              <a:pPr algn="ctr">
                <a:defRPr>
                  <a:solidFill>
                    <a:srgbClr val="FFFFFF"/>
                  </a:solidFill>
                  <a:latin typeface="Georgia"/>
                  <a:ea typeface="Georgia"/>
                  <a:cs typeface="Georgia"/>
                  <a:sym typeface="Georgia"/>
                </a:defRPr>
              </a:pPr>
              <a:endParaRPr/>
            </a:p>
          </p:txBody>
        </p:sp>
      </p:grpSp>
      <p:sp>
        <p:nvSpPr>
          <p:cNvPr id="34" name="Shape 34"/>
          <p:cNvSpPr/>
          <p:nvPr/>
        </p:nvSpPr>
        <p:spPr>
          <a:xfrm>
            <a:off x="-9356" y="3991429"/>
            <a:ext cx="10677357" cy="173038"/>
          </a:xfrm>
          <a:prstGeom prst="rect">
            <a:avLst/>
          </a:prstGeom>
          <a:solidFill>
            <a:srgbClr val="32AB99">
              <a:alpha val="50195"/>
            </a:srgbClr>
          </a:solidFill>
          <a:ln w="12700">
            <a:miter lim="400000"/>
          </a:ln>
        </p:spPr>
        <p:txBody>
          <a:bodyPr tIns="45720" bIns="45720" anchor="ctr"/>
          <a:lstStyle/>
          <a:p>
            <a:pPr algn="ctr">
              <a:defRPr>
                <a:solidFill>
                  <a:srgbClr val="FFFFFF"/>
                </a:solidFill>
                <a:latin typeface="Georgia"/>
                <a:ea typeface="Georgia"/>
                <a:cs typeface="Georgia"/>
                <a:sym typeface="Georgia"/>
              </a:defRPr>
            </a:pPr>
            <a:endParaRPr/>
          </a:p>
        </p:txBody>
      </p:sp>
      <p:sp>
        <p:nvSpPr>
          <p:cNvPr id="35" name="Shape 35"/>
          <p:cNvSpPr/>
          <p:nvPr/>
        </p:nvSpPr>
        <p:spPr>
          <a:xfrm>
            <a:off x="-5922" y="3951741"/>
            <a:ext cx="12247377" cy="119063"/>
          </a:xfrm>
          <a:prstGeom prst="rect">
            <a:avLst/>
          </a:prstGeom>
          <a:solidFill>
            <a:srgbClr val="32AB99"/>
          </a:solidFill>
          <a:ln w="12700">
            <a:miter lim="400000"/>
          </a:ln>
        </p:spPr>
        <p:txBody>
          <a:bodyPr tIns="45720" bIns="45720" anchor="ctr"/>
          <a:lstStyle/>
          <a:p>
            <a:pPr algn="ctr">
              <a:defRPr>
                <a:solidFill>
                  <a:srgbClr val="FFFFFF"/>
                </a:solidFill>
                <a:latin typeface="Georgia"/>
                <a:ea typeface="Georgia"/>
                <a:cs typeface="Georgia"/>
                <a:sym typeface="Georgia"/>
              </a:defRPr>
            </a:pPr>
            <a:endParaRPr/>
          </a:p>
        </p:txBody>
      </p:sp>
      <p:sp>
        <p:nvSpPr>
          <p:cNvPr id="36" name="Shape 36"/>
          <p:cNvSpPr/>
          <p:nvPr/>
        </p:nvSpPr>
        <p:spPr>
          <a:xfrm rot="10800000" flipH="1">
            <a:off x="9009027" y="3950154"/>
            <a:ext cx="2617001" cy="184151"/>
          </a:xfrm>
          <a:prstGeom prst="rect">
            <a:avLst/>
          </a:prstGeom>
          <a:solidFill>
            <a:srgbClr val="2C9889"/>
          </a:solidFill>
          <a:ln w="12700">
            <a:miter lim="400000"/>
          </a:ln>
        </p:spPr>
        <p:txBody>
          <a:bodyPr tIns="45720" bIns="45720" anchor="ctr"/>
          <a:lstStyle/>
          <a:p>
            <a:pPr algn="ctr">
              <a:defRPr>
                <a:solidFill>
                  <a:srgbClr val="FFFFFF"/>
                </a:solidFill>
                <a:latin typeface="Georgia"/>
                <a:ea typeface="Georgia"/>
                <a:cs typeface="Georgia"/>
                <a:sym typeface="Georgia"/>
              </a:defRPr>
            </a:pPr>
            <a:endParaRPr/>
          </a:p>
        </p:txBody>
      </p:sp>
      <p:sp>
        <p:nvSpPr>
          <p:cNvPr id="2" name="日期版面配置區 1"/>
          <p:cNvSpPr>
            <a:spLocks noGrp="1"/>
          </p:cNvSpPr>
          <p:nvPr>
            <p:ph type="dt" sz="half" idx="10"/>
          </p:nvPr>
        </p:nvSpPr>
        <p:spPr/>
        <p:txBody>
          <a:bodyPr/>
          <a:lstStyle/>
          <a:p>
            <a:fld id="{360E2DD8-018D-46BC-BAEE-E136231B0BD0}" type="datetime1">
              <a:rPr lang="zh-TW" altLang="en-US" smtClean="0"/>
              <a:t>2021/9/3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FF0C214-DF39-4E6A-AA0E-9AE36453A4A6}" type="slidenum">
              <a:rPr lang="zh-TW" altLang="en-US" smtClean="0"/>
              <a:t>‹#›</a:t>
            </a:fld>
            <a:endParaRPr lang="zh-TW" altLang="en-US"/>
          </a:p>
        </p:txBody>
      </p:sp>
    </p:spTree>
    <p:extLst>
      <p:ext uri="{BB962C8B-B14F-4D97-AF65-F5344CB8AC3E}">
        <p14:creationId xmlns:p14="http://schemas.microsoft.com/office/powerpoint/2010/main" val="1746910385"/>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文字">
    <p:spTree>
      <p:nvGrpSpPr>
        <p:cNvPr id="1" name=""/>
        <p:cNvGrpSpPr/>
        <p:nvPr/>
      </p:nvGrpSpPr>
      <p:grpSpPr>
        <a:xfrm>
          <a:off x="0" y="0"/>
          <a:ext cx="0" cy="0"/>
          <a:chOff x="0" y="0"/>
          <a:chExt cx="0" cy="0"/>
        </a:xfrm>
      </p:grpSpPr>
      <p:sp>
        <p:nvSpPr>
          <p:cNvPr id="2" name="標題 1"/>
          <p:cNvSpPr>
            <a:spLocks noGrp="1"/>
          </p:cNvSpPr>
          <p:nvPr>
            <p:ph type="title"/>
          </p:nvPr>
        </p:nvSpPr>
        <p:spPr>
          <a:xfrm>
            <a:off x="1080000" y="928688"/>
            <a:ext cx="8229600" cy="785813"/>
          </a:xfrm>
        </p:spPr>
        <p:txBody>
          <a:bodyPr/>
          <a:lstStyle>
            <a:lvl1pPr>
              <a:defRPr b="1">
                <a:solidFill>
                  <a:srgbClr val="2C9889"/>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投影片編號版面配置區 2"/>
          <p:cNvSpPr>
            <a:spLocks noGrp="1"/>
          </p:cNvSpPr>
          <p:nvPr>
            <p:ph type="sldNum" sz="quarter" idx="10"/>
          </p:nvPr>
        </p:nvSpPr>
        <p:spPr>
          <a:xfrm>
            <a:off x="11700000" y="6407774"/>
            <a:ext cx="450000" cy="365125"/>
          </a:xfrm>
          <a:prstGeom prst="rect">
            <a:avLst/>
          </a:prstGeom>
        </p:spPr>
        <p:txBody>
          <a:bodyPr/>
          <a:lstStyle>
            <a:lvl1pPr>
              <a:defRPr sz="1400"/>
            </a:lvl1pPr>
          </a:lstStyle>
          <a:p>
            <a:fld id="{7F198954-EB91-4806-AE34-065EC139C148}" type="slidenum">
              <a:rPr lang="zh-TW" altLang="en-US" smtClean="0"/>
              <a:pPr/>
              <a:t>‹#›</a:t>
            </a:fld>
            <a:endParaRPr lang="zh-TW" altLang="en-US" dirty="0"/>
          </a:p>
        </p:txBody>
      </p:sp>
      <p:sp>
        <p:nvSpPr>
          <p:cNvPr id="5" name="文字版面配置區 4"/>
          <p:cNvSpPr>
            <a:spLocks noGrp="1"/>
          </p:cNvSpPr>
          <p:nvPr>
            <p:ph type="body" sz="quarter" idx="11"/>
          </p:nvPr>
        </p:nvSpPr>
        <p:spPr>
          <a:xfrm>
            <a:off x="1080000" y="1890000"/>
            <a:ext cx="9000000" cy="4500000"/>
          </a:xfrm>
        </p:spPr>
        <p:txBody>
          <a:bodyPr/>
          <a:lstStyle>
            <a:lvl1pPr>
              <a:defRPr b="1">
                <a:solidFill>
                  <a:schemeClr val="tx1">
                    <a:lumMod val="75000"/>
                    <a:lumOff val="25000"/>
                  </a:schemeClr>
                </a:solidFill>
              </a:defRPr>
            </a:lvl1pPr>
            <a:lvl2pPr>
              <a:defRPr b="1">
                <a:solidFill>
                  <a:schemeClr val="tx1">
                    <a:lumMod val="75000"/>
                    <a:lumOff val="25000"/>
                  </a:schemeClr>
                </a:solidFill>
              </a:defRPr>
            </a:lvl2pPr>
            <a:lvl3pPr>
              <a:defRPr b="1">
                <a:solidFill>
                  <a:schemeClr val="tx1">
                    <a:lumMod val="75000"/>
                    <a:lumOff val="25000"/>
                  </a:schemeClr>
                </a:solidFill>
              </a:defRPr>
            </a:lvl3pPr>
            <a:lvl4pPr>
              <a:defRPr b="1">
                <a:solidFill>
                  <a:schemeClr val="tx1">
                    <a:lumMod val="75000"/>
                    <a:lumOff val="25000"/>
                  </a:schemeClr>
                </a:solidFill>
              </a:defRPr>
            </a:lvl4pPr>
            <a:lvl5pPr>
              <a:defRPr b="1">
                <a:solidFill>
                  <a:schemeClr val="tx1">
                    <a:lumMod val="75000"/>
                    <a:lumOff val="2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516267387"/>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圖片">
    <p:spTree>
      <p:nvGrpSpPr>
        <p:cNvPr id="1" name=""/>
        <p:cNvGrpSpPr/>
        <p:nvPr/>
      </p:nvGrpSpPr>
      <p:grpSpPr>
        <a:xfrm>
          <a:off x="0" y="0"/>
          <a:ext cx="0" cy="0"/>
          <a:chOff x="0" y="0"/>
          <a:chExt cx="0" cy="0"/>
        </a:xfrm>
      </p:grpSpPr>
      <p:sp>
        <p:nvSpPr>
          <p:cNvPr id="2" name="標題 1"/>
          <p:cNvSpPr>
            <a:spLocks noGrp="1"/>
          </p:cNvSpPr>
          <p:nvPr>
            <p:ph type="title"/>
          </p:nvPr>
        </p:nvSpPr>
        <p:spPr>
          <a:xfrm>
            <a:off x="1080000" y="928688"/>
            <a:ext cx="8229600" cy="785813"/>
          </a:xfrm>
        </p:spPr>
        <p:txBody>
          <a:bodyPr/>
          <a:lstStyle>
            <a:lvl1pPr>
              <a:defRPr b="1">
                <a:solidFill>
                  <a:srgbClr val="2C9889"/>
                </a:solidFill>
                <a:latin typeface="微軟正黑體" panose="020B0604030504040204" pitchFamily="34" charset="-120"/>
                <a:ea typeface="微軟正黑體" panose="020B0604030504040204" pitchFamily="34" charset="-120"/>
              </a:defRPr>
            </a:lvl1pPr>
          </a:lstStyle>
          <a:p>
            <a:r>
              <a:rPr lang="zh-TW" altLang="en-US"/>
              <a:t>按一下以編輯母片標題樣式</a:t>
            </a:r>
          </a:p>
        </p:txBody>
      </p:sp>
      <p:sp>
        <p:nvSpPr>
          <p:cNvPr id="5" name="圖片版面配置區 4"/>
          <p:cNvSpPr>
            <a:spLocks noGrp="1"/>
          </p:cNvSpPr>
          <p:nvPr>
            <p:ph type="pic" sz="quarter" idx="11"/>
          </p:nvPr>
        </p:nvSpPr>
        <p:spPr>
          <a:xfrm>
            <a:off x="1080000" y="1890000"/>
            <a:ext cx="9000000" cy="4500000"/>
          </a:xfrm>
        </p:spPr>
        <p:txBody>
          <a:bodyPr/>
          <a:lstStyle>
            <a:lvl1pPr>
              <a:defRPr>
                <a:solidFill>
                  <a:schemeClr val="tx1">
                    <a:lumMod val="75000"/>
                    <a:lumOff val="25000"/>
                  </a:schemeClr>
                </a:solidFill>
              </a:defRPr>
            </a:lvl1pPr>
          </a:lstStyle>
          <a:p>
            <a:endParaRPr lang="zh-TW" altLang="en-US"/>
          </a:p>
        </p:txBody>
      </p:sp>
      <p:sp>
        <p:nvSpPr>
          <p:cNvPr id="9" name="投影片編號版面配置區 2"/>
          <p:cNvSpPr txBox="1">
            <a:spLocks/>
          </p:cNvSpPr>
          <p:nvPr userDrawn="1"/>
        </p:nvSpPr>
        <p:spPr>
          <a:xfrm>
            <a:off x="11700000" y="6407774"/>
            <a:ext cx="450000" cy="36512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icrosoft JhengHei"/>
                <a:ea typeface="Microsoft JhengHei"/>
                <a:cs typeface="Microsoft JhengHei"/>
                <a:sym typeface="Microsoft JhengHe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icrosoft JhengHei"/>
                <a:ea typeface="Microsoft JhengHei"/>
                <a:cs typeface="Microsoft JhengHei"/>
                <a:sym typeface="Microsoft JhengHe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icrosoft JhengHei"/>
                <a:ea typeface="Microsoft JhengHei"/>
                <a:cs typeface="Microsoft JhengHei"/>
                <a:sym typeface="Microsoft JhengHe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icrosoft JhengHei"/>
                <a:ea typeface="Microsoft JhengHei"/>
                <a:cs typeface="Microsoft JhengHei"/>
                <a:sym typeface="Microsoft JhengHe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icrosoft JhengHei"/>
                <a:ea typeface="Microsoft JhengHei"/>
                <a:cs typeface="Microsoft JhengHei"/>
                <a:sym typeface="Microsoft JhengHei"/>
              </a:defRPr>
            </a:lvl5pPr>
            <a:lvl6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icrosoft JhengHei"/>
                <a:ea typeface="Microsoft JhengHei"/>
                <a:cs typeface="Microsoft JhengHei"/>
                <a:sym typeface="Microsoft JhengHei"/>
              </a:defRPr>
            </a:lvl6pPr>
            <a:lvl7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icrosoft JhengHei"/>
                <a:ea typeface="Microsoft JhengHei"/>
                <a:cs typeface="Microsoft JhengHei"/>
                <a:sym typeface="Microsoft JhengHei"/>
              </a:defRPr>
            </a:lvl7pPr>
            <a:lvl8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icrosoft JhengHei"/>
                <a:ea typeface="Microsoft JhengHei"/>
                <a:cs typeface="Microsoft JhengHei"/>
                <a:sym typeface="Microsoft JhengHei"/>
              </a:defRPr>
            </a:lvl8pPr>
            <a:lvl9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icrosoft JhengHei"/>
                <a:ea typeface="Microsoft JhengHei"/>
                <a:cs typeface="Microsoft JhengHei"/>
                <a:sym typeface="Microsoft JhengHei"/>
              </a:defRPr>
            </a:lvl9pPr>
          </a:lstStyle>
          <a:p>
            <a:fld id="{7F198954-EB91-4806-AE34-065EC139C148}" type="slidenum">
              <a:rPr lang="zh-TW" altLang="en-US" sz="1400" smtClean="0"/>
              <a:pPr/>
              <a:t>‹#›</a:t>
            </a:fld>
            <a:endParaRPr lang="zh-TW" altLang="en-US" sz="1400"/>
          </a:p>
        </p:txBody>
      </p:sp>
    </p:spTree>
    <p:extLst>
      <p:ext uri="{BB962C8B-B14F-4D97-AF65-F5344CB8AC3E}">
        <p14:creationId xmlns:p14="http://schemas.microsoft.com/office/powerpoint/2010/main" val="1076101223"/>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464821734"/>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pic>
        <p:nvPicPr>
          <p:cNvPr id="4" name="Picture 5" descr="C:\Documents and Settings\Administrator\桌面\未命名-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10752" y="242889"/>
            <a:ext cx="6032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Documents and Settings\Administrator\桌面\未命名-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81218" y="320676"/>
            <a:ext cx="658283"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609600" y="628239"/>
            <a:ext cx="8229737" cy="785813"/>
          </a:xfrm>
        </p:spPr>
        <p:txBody>
          <a:bodyPr>
            <a:normAutofit/>
          </a:bodyPr>
          <a:lstStyle>
            <a:lvl1pPr>
              <a:defRPr sz="3600" b="1">
                <a:solidFill>
                  <a:srgbClr val="2C9889"/>
                </a:solidFill>
              </a:defRPr>
            </a:lvl1pPr>
          </a:lstStyle>
          <a:p>
            <a:r>
              <a:rPr lang="zh-TW" altLang="en-US" dirty="0"/>
              <a:t>按一下以編輯母片標題樣式</a:t>
            </a:r>
            <a:endParaRPr lang="en-US" dirty="0"/>
          </a:p>
        </p:txBody>
      </p:sp>
      <p:sp>
        <p:nvSpPr>
          <p:cNvPr id="3" name="內容版面配置區 2"/>
          <p:cNvSpPr>
            <a:spLocks noGrp="1"/>
          </p:cNvSpPr>
          <p:nvPr>
            <p:ph idx="1"/>
          </p:nvPr>
        </p:nvSpPr>
        <p:spPr>
          <a:xfrm>
            <a:off x="609600" y="1414051"/>
            <a:ext cx="10972800" cy="4801031"/>
          </a:xfrm>
        </p:spPr>
        <p:txBody>
          <a:bodyPr/>
          <a:lstStyle>
            <a:lvl1pPr>
              <a:buClr>
                <a:schemeClr val="tx1">
                  <a:lumMod val="75000"/>
                  <a:lumOff val="25000"/>
                </a:schemeClr>
              </a:buClr>
              <a:buFont typeface="微軟正黑體" pitchFamily="34" charset="-120"/>
              <a:buChar char="•"/>
              <a:defRPr sz="2400" b="1" baseline="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defRPr>
            </a:lvl1pPr>
            <a:lvl2pPr>
              <a:buClr>
                <a:schemeClr val="tx1">
                  <a:lumMod val="75000"/>
                  <a:lumOff val="25000"/>
                </a:schemeClr>
              </a:buClr>
              <a:buFont typeface="Arial" pitchFamily="34" charset="0"/>
              <a:buChar char="•"/>
              <a:defRPr b="1" baseline="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defRPr>
            </a:lvl2pPr>
            <a:lvl3pPr>
              <a:buClr>
                <a:schemeClr val="tx1">
                  <a:lumMod val="75000"/>
                  <a:lumOff val="25000"/>
                </a:schemeClr>
              </a:buClr>
              <a:defRPr baseline="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defRPr>
            </a:lvl3pPr>
            <a:lvl4pPr>
              <a:buClr>
                <a:schemeClr val="tx1">
                  <a:lumMod val="75000"/>
                  <a:lumOff val="25000"/>
                </a:schemeClr>
              </a:buClr>
              <a:defRPr baseline="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defRPr>
            </a:lvl4pPr>
            <a:lvl5pPr>
              <a:defRPr>
                <a:solidFill>
                  <a:schemeClr val="tx1">
                    <a:lumMod val="65000"/>
                    <a:lumOff val="35000"/>
                  </a:schemeClr>
                </a:solidFill>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p:txBody>
      </p:sp>
      <p:sp>
        <p:nvSpPr>
          <p:cNvPr id="6" name="日期版面配置區 3"/>
          <p:cNvSpPr>
            <a:spLocks noGrp="1"/>
          </p:cNvSpPr>
          <p:nvPr>
            <p:ph type="dt" sz="half" idx="10"/>
          </p:nvPr>
        </p:nvSpPr>
        <p:spPr>
          <a:xfrm>
            <a:off x="10477501" y="642938"/>
            <a:ext cx="1123951" cy="457200"/>
          </a:xfrm>
        </p:spPr>
        <p:txBody>
          <a:bodyPr/>
          <a:lstStyle>
            <a:lvl1pPr>
              <a:defRPr/>
            </a:lvl1pPr>
          </a:lstStyle>
          <a:p>
            <a:pPr fontAlgn="base" hangingPunct="1">
              <a:spcBef>
                <a:spcPct val="0"/>
              </a:spcBef>
              <a:spcAft>
                <a:spcPct val="0"/>
              </a:spcAft>
              <a:defRPr/>
            </a:pPr>
            <a:fld id="{47447C64-C068-4C9C-84DB-4B149BD11E9D}" type="datetime1">
              <a:rPr lang="zh-TW" altLang="en-US" sz="800" kern="1200" smtClean="0">
                <a:solidFill>
                  <a:srgbClr val="404040"/>
                </a:solidFill>
                <a:latin typeface="Arial" panose="020B0604020202020204" pitchFamily="34" charset="0"/>
                <a:ea typeface="新細明體" panose="02020500000000000000" pitchFamily="18" charset="-120"/>
                <a:cs typeface="+mn-cs"/>
              </a:rPr>
              <a:t>2021/9/3</a:t>
            </a:fld>
            <a:endParaRPr lang="zh-TW" altLang="en-US" sz="800" kern="1200">
              <a:solidFill>
                <a:srgbClr val="404040"/>
              </a:solidFill>
              <a:latin typeface="Arial" panose="020B0604020202020204" pitchFamily="34" charset="0"/>
              <a:ea typeface="新細明體" panose="02020500000000000000" pitchFamily="18" charset="-120"/>
              <a:cs typeface="+mn-cs"/>
            </a:endParaRPr>
          </a:p>
        </p:txBody>
      </p:sp>
      <p:sp>
        <p:nvSpPr>
          <p:cNvPr id="7" name="頁尾版面配置區 4"/>
          <p:cNvSpPr>
            <a:spLocks noGrp="1"/>
          </p:cNvSpPr>
          <p:nvPr>
            <p:ph type="ftr" sz="quarter" idx="11"/>
          </p:nvPr>
        </p:nvSpPr>
        <p:spPr>
          <a:xfrm>
            <a:off x="8934451" y="642938"/>
            <a:ext cx="1538816" cy="457200"/>
          </a:xfrm>
        </p:spPr>
        <p:txBody>
          <a:bodyPr/>
          <a:lstStyle>
            <a:lvl1pPr>
              <a:defRPr>
                <a:solidFill>
                  <a:schemeClr val="tx1">
                    <a:lumMod val="75000"/>
                    <a:lumOff val="25000"/>
                  </a:schemeClr>
                </a:solidFill>
              </a:defRPr>
            </a:lvl1pPr>
          </a:lstStyle>
          <a:p>
            <a:pPr algn="r" fontAlgn="base" hangingPunct="1">
              <a:spcBef>
                <a:spcPct val="0"/>
              </a:spcBef>
              <a:spcAft>
                <a:spcPct val="0"/>
              </a:spcAft>
              <a:defRPr/>
            </a:pPr>
            <a:endParaRPr lang="zh-TW" altLang="en-US" sz="800" kern="1200">
              <a:solidFill>
                <a:prstClr val="black">
                  <a:lumMod val="75000"/>
                  <a:lumOff val="25000"/>
                </a:prstClr>
              </a:solidFill>
              <a:latin typeface="Arial" charset="0"/>
              <a:ea typeface="新細明體" pitchFamily="18" charset="-120"/>
              <a:cs typeface="+mn-cs"/>
            </a:endParaRPr>
          </a:p>
        </p:txBody>
      </p:sp>
      <p:sp>
        <p:nvSpPr>
          <p:cNvPr id="9" name="投影片編號版面配置區 2"/>
          <p:cNvSpPr>
            <a:spLocks noGrp="1"/>
          </p:cNvSpPr>
          <p:nvPr>
            <p:ph type="sldNum" sz="quarter" idx="12"/>
          </p:nvPr>
        </p:nvSpPr>
        <p:spPr>
          <a:xfrm>
            <a:off x="11700000" y="6407774"/>
            <a:ext cx="450000" cy="365125"/>
          </a:xfrm>
          <a:prstGeom prst="rect">
            <a:avLst/>
          </a:prstGeom>
        </p:spPr>
        <p:txBody>
          <a:bodyPr/>
          <a:lstStyle>
            <a:lvl1pPr>
              <a:defRPr sz="1400"/>
            </a:lvl1pPr>
          </a:lstStyle>
          <a:p>
            <a:fld id="{7F198954-EB91-4806-AE34-065EC139C148}" type="slidenum">
              <a:rPr lang="zh-TW" altLang="en-US" smtClean="0"/>
              <a:pPr/>
              <a:t>‹#›</a:t>
            </a:fld>
            <a:endParaRPr lang="zh-TW" altLang="en-US" dirty="0"/>
          </a:p>
        </p:txBody>
      </p:sp>
    </p:spTree>
    <p:extLst>
      <p:ext uri="{BB962C8B-B14F-4D97-AF65-F5344CB8AC3E}">
        <p14:creationId xmlns:p14="http://schemas.microsoft.com/office/powerpoint/2010/main" val="1839603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1981201"/>
            <a:ext cx="10363200" cy="1362075"/>
          </a:xfrm>
        </p:spPr>
        <p:txBody>
          <a:bodyPr anchor="b">
            <a:noAutofit/>
          </a:bodyPr>
          <a:lstStyle>
            <a:lvl1pPr algn="l">
              <a:buNone/>
              <a:defRPr sz="4300" b="0" cap="none" baseline="0">
                <a:ln w="12700">
                  <a:solidFill>
                    <a:schemeClr val="accent2">
                      <a:shade val="90000"/>
                      <a:satMod val="150000"/>
                    </a:schemeClr>
                  </a:solidFill>
                </a:ln>
                <a:solidFill>
                  <a:schemeClr val="tx1">
                    <a:lumMod val="50000"/>
                    <a:lumOff val="50000"/>
                  </a:schemeClr>
                </a:solidFill>
                <a:effectLst/>
              </a:defRPr>
            </a:lvl1pPr>
          </a:lstStyle>
          <a:p>
            <a:r>
              <a:rPr lang="zh-TW" altLang="en-US" dirty="0"/>
              <a:t>按一下以編輯母片標題樣式</a:t>
            </a:r>
            <a:endParaRPr lang="en-US" dirty="0"/>
          </a:p>
        </p:txBody>
      </p:sp>
      <p:sp>
        <p:nvSpPr>
          <p:cNvPr id="3" name="文字版面配置區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dirty="0"/>
              <a:t>按一下以編輯母片文字樣式</a:t>
            </a:r>
          </a:p>
        </p:txBody>
      </p:sp>
      <p:sp>
        <p:nvSpPr>
          <p:cNvPr id="4" name="日期版面配置區 13"/>
          <p:cNvSpPr>
            <a:spLocks noGrp="1"/>
          </p:cNvSpPr>
          <p:nvPr userDrawn="1">
            <p:ph type="dt" sz="half" idx="10"/>
          </p:nvPr>
        </p:nvSpPr>
        <p:spPr/>
        <p:txBody>
          <a:bodyPr/>
          <a:lstStyle>
            <a:lvl1pPr>
              <a:defRPr/>
            </a:lvl1pPr>
          </a:lstStyle>
          <a:p>
            <a:pPr fontAlgn="base">
              <a:spcBef>
                <a:spcPct val="0"/>
              </a:spcBef>
              <a:spcAft>
                <a:spcPct val="0"/>
              </a:spcAft>
              <a:defRPr/>
            </a:pPr>
            <a:fld id="{BE6F1D1D-E6F2-4CF7-A051-5F9F495F0110}" type="datetime1">
              <a:rPr lang="zh-TW" altLang="en-US" kern="1200" smtClean="0">
                <a:solidFill>
                  <a:srgbClr val="51848E"/>
                </a:solidFill>
                <a:cs typeface="+mn-cs"/>
              </a:rPr>
              <a:pPr fontAlgn="base">
                <a:spcBef>
                  <a:spcPct val="0"/>
                </a:spcBef>
                <a:spcAft>
                  <a:spcPct val="0"/>
                </a:spcAft>
                <a:defRPr/>
              </a:pPr>
              <a:t>2021/9/3</a:t>
            </a:fld>
            <a:endParaRPr lang="zh-TW" altLang="en-US" kern="1200">
              <a:solidFill>
                <a:srgbClr val="51848E"/>
              </a:solidFill>
              <a:cs typeface="+mn-cs"/>
            </a:endParaRPr>
          </a:p>
        </p:txBody>
      </p:sp>
      <p:sp>
        <p:nvSpPr>
          <p:cNvPr id="5" name="頁尾版面配置區 2"/>
          <p:cNvSpPr>
            <a:spLocks noGrp="1"/>
          </p:cNvSpPr>
          <p:nvPr userDrawn="1">
            <p:ph type="ftr" sz="quarter" idx="11"/>
          </p:nvPr>
        </p:nvSpPr>
        <p:spPr/>
        <p:txBody>
          <a:bodyPr/>
          <a:lstStyle>
            <a:lvl1pPr>
              <a:defRPr/>
            </a:lvl1pPr>
          </a:lstStyle>
          <a:p>
            <a:pPr fontAlgn="base">
              <a:spcBef>
                <a:spcPct val="0"/>
              </a:spcBef>
              <a:spcAft>
                <a:spcPct val="0"/>
              </a:spcAft>
              <a:defRPr/>
            </a:pPr>
            <a:endParaRPr lang="zh-TW" altLang="en-US" kern="1200">
              <a:solidFill>
                <a:srgbClr val="51848E"/>
              </a:solidFill>
              <a:cs typeface="+mn-cs"/>
            </a:endParaRPr>
          </a:p>
        </p:txBody>
      </p:sp>
      <p:sp>
        <p:nvSpPr>
          <p:cNvPr id="6" name="投影片編號版面配置區 22"/>
          <p:cNvSpPr>
            <a:spLocks noGrp="1"/>
          </p:cNvSpPr>
          <p:nvPr userDrawn="1">
            <p:ph type="sldNum" sz="quarter" idx="12"/>
          </p:nvPr>
        </p:nvSpPr>
        <p:spPr/>
        <p:txBody>
          <a:bodyPr/>
          <a:lstStyle>
            <a:lvl1pPr>
              <a:defRPr/>
            </a:lvl1pPr>
          </a:lstStyle>
          <a:p>
            <a:pPr fontAlgn="base">
              <a:spcBef>
                <a:spcPct val="0"/>
              </a:spcBef>
              <a:spcAft>
                <a:spcPct val="0"/>
              </a:spcAft>
              <a:defRPr/>
            </a:pPr>
            <a:fld id="{F6F99CBA-A51A-411D-A1A2-98A2C7306E1A}" type="slidenum">
              <a:rPr lang="zh-TW" altLang="en-US" kern="1200" smtClean="0">
                <a:solidFill>
                  <a:prstClr val="white">
                    <a:lumMod val="50000"/>
                  </a:prstClr>
                </a:solidFill>
                <a:cs typeface="+mn-cs"/>
              </a:rPr>
              <a:pPr fontAlgn="base">
                <a:spcBef>
                  <a:spcPct val="0"/>
                </a:spcBef>
                <a:spcAft>
                  <a:spcPct val="0"/>
                </a:spcAft>
                <a:defRPr/>
              </a:pPr>
              <a:t>‹#›</a:t>
            </a:fld>
            <a:endParaRPr lang="zh-TW" altLang="en-US" kern="1200" dirty="0">
              <a:solidFill>
                <a:prstClr val="white">
                  <a:lumMod val="50000"/>
                </a:prstClr>
              </a:solidFill>
              <a:cs typeface="+mn-cs"/>
            </a:endParaRPr>
          </a:p>
        </p:txBody>
      </p:sp>
    </p:spTree>
    <p:extLst>
      <p:ext uri="{BB962C8B-B14F-4D97-AF65-F5344CB8AC3E}">
        <p14:creationId xmlns:p14="http://schemas.microsoft.com/office/powerpoint/2010/main" val="394330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成熟">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11247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0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6" y="733970"/>
            <a:ext cx="8075083"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4" name="內容版面配置區 53"/>
          <p:cNvSpPr>
            <a:spLocks noGrp="1"/>
          </p:cNvSpPr>
          <p:nvPr>
            <p:ph sz="quarter" idx="20"/>
          </p:nvPr>
        </p:nvSpPr>
        <p:spPr>
          <a:xfrm>
            <a:off x="3984192"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7" name="內容版面配置區 56"/>
          <p:cNvSpPr>
            <a:spLocks noGrp="1"/>
          </p:cNvSpPr>
          <p:nvPr>
            <p:ph sz="quarter" idx="21"/>
          </p:nvPr>
        </p:nvSpPr>
        <p:spPr>
          <a:xfrm>
            <a:off x="3791744"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9" name="內容版面配置區 56"/>
          <p:cNvSpPr>
            <a:spLocks noGrp="1"/>
          </p:cNvSpPr>
          <p:nvPr>
            <p:ph sz="quarter" idx="22"/>
          </p:nvPr>
        </p:nvSpPr>
        <p:spPr>
          <a:xfrm>
            <a:off x="7920203"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43" name="等腰三角形 42"/>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44" name="直線接點 43"/>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45" name="矩形 44"/>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46" name="直線接點 45"/>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grpSp>
        <p:nvGrpSpPr>
          <p:cNvPr id="47" name="群組 49"/>
          <p:cNvGrpSpPr>
            <a:grpSpLocks/>
          </p:cNvGrpSpPr>
          <p:nvPr userDrawn="1"/>
        </p:nvGrpSpPr>
        <p:grpSpPr bwMode="auto">
          <a:xfrm>
            <a:off x="887413" y="525465"/>
            <a:ext cx="431800" cy="396875"/>
            <a:chOff x="9535154" y="4524995"/>
            <a:chExt cx="2043552" cy="1897063"/>
          </a:xfrm>
        </p:grpSpPr>
        <p:sp>
          <p:nvSpPr>
            <p:cNvPr id="48" name="手繪多邊形 47"/>
            <p:cNvSpPr/>
            <p:nvPr/>
          </p:nvSpPr>
          <p:spPr>
            <a:xfrm>
              <a:off x="10106146" y="4782996"/>
              <a:ext cx="1209600" cy="1259650"/>
            </a:xfrm>
            <a:custGeom>
              <a:avLst/>
              <a:gdLst>
                <a:gd name="connsiteX0" fmla="*/ 0 w 1597291"/>
                <a:gd name="connsiteY0" fmla="*/ 1080489 h 1080489"/>
                <a:gd name="connsiteX1" fmla="*/ 529389 w 1597291"/>
                <a:gd name="connsiteY1" fmla="*/ 470889 h 1080489"/>
                <a:gd name="connsiteX2" fmla="*/ 946484 w 1597291"/>
                <a:gd name="connsiteY2" fmla="*/ 1016320 h 1080489"/>
                <a:gd name="connsiteX3" fmla="*/ 1540042 w 1597291"/>
                <a:gd name="connsiteY3" fmla="*/ 85878 h 1080489"/>
                <a:gd name="connsiteX4" fmla="*/ 1572126 w 1597291"/>
                <a:gd name="connsiteY4" fmla="*/ 37752 h 1080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291" h="1080489">
                  <a:moveTo>
                    <a:pt x="0" y="1080489"/>
                  </a:moveTo>
                  <a:cubicBezTo>
                    <a:pt x="185821" y="781036"/>
                    <a:pt x="371642" y="481584"/>
                    <a:pt x="529389" y="470889"/>
                  </a:cubicBezTo>
                  <a:cubicBezTo>
                    <a:pt x="687136" y="460194"/>
                    <a:pt x="778042" y="1080488"/>
                    <a:pt x="946484" y="1016320"/>
                  </a:cubicBezTo>
                  <a:cubicBezTo>
                    <a:pt x="1114926" y="952152"/>
                    <a:pt x="1435768" y="248973"/>
                    <a:pt x="1540042" y="85878"/>
                  </a:cubicBezTo>
                  <a:cubicBezTo>
                    <a:pt x="1644316" y="-77217"/>
                    <a:pt x="1574800" y="43099"/>
                    <a:pt x="1572126" y="37752"/>
                  </a:cubicBezTo>
                </a:path>
              </a:pathLst>
            </a:custGeom>
            <a:noFill/>
            <a:ln w="44450">
              <a:solidFill>
                <a:srgbClr val="5B8ABD"/>
              </a:solidFill>
              <a:headEnd type="none" w="med" len="sm"/>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49" name="Freeform 40"/>
            <p:cNvSpPr>
              <a:spLocks/>
            </p:cNvSpPr>
            <p:nvPr/>
          </p:nvSpPr>
          <p:spPr bwMode="auto">
            <a:xfrm>
              <a:off x="9535154" y="4524995"/>
              <a:ext cx="2043552" cy="1897063"/>
            </a:xfrm>
            <a:custGeom>
              <a:avLst/>
              <a:gdLst>
                <a:gd name="T0" fmla="*/ 2147483646 w 799"/>
                <a:gd name="T1" fmla="*/ 2147483646 h 800"/>
                <a:gd name="T2" fmla="*/ 2147483646 w 799"/>
                <a:gd name="T3" fmla="*/ 2147483646 h 800"/>
                <a:gd name="T4" fmla="*/ 2147483646 w 799"/>
                <a:gd name="T5" fmla="*/ 2147483646 h 800"/>
                <a:gd name="T6" fmla="*/ 2147483646 w 799"/>
                <a:gd name="T7" fmla="*/ 2147483646 h 800"/>
                <a:gd name="T8" fmla="*/ 2147483646 w 799"/>
                <a:gd name="T9" fmla="*/ 2147483646 h 800"/>
                <a:gd name="T10" fmla="*/ 2147483646 w 799"/>
                <a:gd name="T11" fmla="*/ 2147483646 h 800"/>
                <a:gd name="T12" fmla="*/ 2147483646 w 799"/>
                <a:gd name="T13" fmla="*/ 2147483646 h 800"/>
                <a:gd name="T14" fmla="*/ 2147483646 w 799"/>
                <a:gd name="T15" fmla="*/ 2147483646 h 800"/>
                <a:gd name="T16" fmla="*/ 2147483646 w 799"/>
                <a:gd name="T17" fmla="*/ 2147483646 h 800"/>
                <a:gd name="T18" fmla="*/ 2147483646 w 799"/>
                <a:gd name="T19" fmla="*/ 2147483646 h 800"/>
                <a:gd name="T20" fmla="*/ 2147483646 w 799"/>
                <a:gd name="T21" fmla="*/ 0 h 800"/>
                <a:gd name="T22" fmla="*/ 2147483646 w 799"/>
                <a:gd name="T23" fmla="*/ 2147483646 h 800"/>
                <a:gd name="T24" fmla="*/ 2147483646 w 799"/>
                <a:gd name="T25" fmla="*/ 2147483646 h 800"/>
                <a:gd name="T26" fmla="*/ 2147483646 w 799"/>
                <a:gd name="T27" fmla="*/ 2147483646 h 800"/>
                <a:gd name="T28" fmla="*/ 2147483646 w 799"/>
                <a:gd name="T29" fmla="*/ 2147483646 h 800"/>
                <a:gd name="T30" fmla="*/ 2147483646 w 799"/>
                <a:gd name="T31" fmla="*/ 2147483646 h 800"/>
                <a:gd name="T32" fmla="*/ 2147483646 w 799"/>
                <a:gd name="T33" fmla="*/ 2147483646 h 800"/>
                <a:gd name="T34" fmla="*/ 2147483646 w 799"/>
                <a:gd name="T35" fmla="*/ 2147483646 h 800"/>
                <a:gd name="T36" fmla="*/ 2147483646 w 799"/>
                <a:gd name="T37" fmla="*/ 2147483646 h 800"/>
                <a:gd name="T38" fmla="*/ 2147483646 w 799"/>
                <a:gd name="T39" fmla="*/ 2147483646 h 800"/>
                <a:gd name="T40" fmla="*/ 2147483646 w 799"/>
                <a:gd name="T41" fmla="*/ 2147483646 h 800"/>
                <a:gd name="T42" fmla="*/ 2147483646 w 799"/>
                <a:gd name="T43" fmla="*/ 2147483646 h 800"/>
                <a:gd name="T44" fmla="*/ 2147483646 w 799"/>
                <a:gd name="T45" fmla="*/ 2147483646 h 800"/>
                <a:gd name="T46" fmla="*/ 2147483646 w 799"/>
                <a:gd name="T47" fmla="*/ 2147483646 h 800"/>
                <a:gd name="T48" fmla="*/ 2147483646 w 799"/>
                <a:gd name="T49" fmla="*/ 2147483646 h 800"/>
                <a:gd name="T50" fmla="*/ 0 w 799"/>
                <a:gd name="T51" fmla="*/ 2147483646 h 800"/>
                <a:gd name="T52" fmla="*/ 2147483646 w 799"/>
                <a:gd name="T53" fmla="*/ 2147483646 h 800"/>
                <a:gd name="T54" fmla="*/ 2147483646 w 799"/>
                <a:gd name="T55" fmla="*/ 2147483646 h 800"/>
                <a:gd name="T56" fmla="*/ 2147483646 w 799"/>
                <a:gd name="T57" fmla="*/ 2147483646 h 800"/>
                <a:gd name="T58" fmla="*/ 2147483646 w 799"/>
                <a:gd name="T59" fmla="*/ 2147483646 h 800"/>
                <a:gd name="T60" fmla="*/ 2147483646 w 799"/>
                <a:gd name="T61" fmla="*/ 2147483646 h 800"/>
                <a:gd name="T62" fmla="*/ 2147483646 w 799"/>
                <a:gd name="T63" fmla="*/ 2147483646 h 800"/>
                <a:gd name="T64" fmla="*/ 2147483646 w 799"/>
                <a:gd name="T65" fmla="*/ 2147483646 h 800"/>
                <a:gd name="T66" fmla="*/ 2147483646 w 799"/>
                <a:gd name="T67" fmla="*/ 2147483646 h 800"/>
                <a:gd name="T68" fmla="*/ 2147483646 w 799"/>
                <a:gd name="T69" fmla="*/ 2147483646 h 800"/>
                <a:gd name="T70" fmla="*/ 2147483646 w 799"/>
                <a:gd name="T71" fmla="*/ 2147483646 h 800"/>
                <a:gd name="T72" fmla="*/ 2147483646 w 799"/>
                <a:gd name="T73" fmla="*/ 2147483646 h 800"/>
                <a:gd name="T74" fmla="*/ 2147483646 w 799"/>
                <a:gd name="T75" fmla="*/ 2147483646 h 800"/>
                <a:gd name="T76" fmla="*/ 2147483646 w 799"/>
                <a:gd name="T77" fmla="*/ 2147483646 h 800"/>
                <a:gd name="T78" fmla="*/ 2147483646 w 799"/>
                <a:gd name="T79" fmla="*/ 2147483646 h 800"/>
                <a:gd name="T80" fmla="*/ 2147483646 w 799"/>
                <a:gd name="T81" fmla="*/ 2147483646 h 800"/>
                <a:gd name="T82" fmla="*/ 2147483646 w 799"/>
                <a:gd name="T83" fmla="*/ 2147483646 h 800"/>
                <a:gd name="T84" fmla="*/ 2147483646 w 799"/>
                <a:gd name="T85" fmla="*/ 2147483646 h 800"/>
                <a:gd name="T86" fmla="*/ 2147483646 w 799"/>
                <a:gd name="T87" fmla="*/ 2147483646 h 800"/>
                <a:gd name="T88" fmla="*/ 2147483646 w 799"/>
                <a:gd name="T89" fmla="*/ 2147483646 h 800"/>
                <a:gd name="T90" fmla="*/ 2147483646 w 799"/>
                <a:gd name="T91" fmla="*/ 2147483646 h 800"/>
                <a:gd name="T92" fmla="*/ 2147483646 w 799"/>
                <a:gd name="T93" fmla="*/ 2147483646 h 800"/>
                <a:gd name="T94" fmla="*/ 2147483646 w 799"/>
                <a:gd name="T95" fmla="*/ 2147483646 h 800"/>
                <a:gd name="T96" fmla="*/ 2147483646 w 799"/>
                <a:gd name="T97" fmla="*/ 2147483646 h 800"/>
                <a:gd name="T98" fmla="*/ 2147483646 w 799"/>
                <a:gd name="T99" fmla="*/ 2147483646 h 800"/>
                <a:gd name="T100" fmla="*/ 2147483646 w 799"/>
                <a:gd name="T101" fmla="*/ 2147483646 h 800"/>
                <a:gd name="T102" fmla="*/ 2147483646 w 799"/>
                <a:gd name="T103" fmla="*/ 2147483646 h 800"/>
                <a:gd name="T104" fmla="*/ 2147483646 w 799"/>
                <a:gd name="T105" fmla="*/ 2147483646 h 800"/>
                <a:gd name="T106" fmla="*/ 2147483646 w 799"/>
                <a:gd name="T107" fmla="*/ 2147483646 h 800"/>
                <a:gd name="T108" fmla="*/ 2147483646 w 799"/>
                <a:gd name="T109" fmla="*/ 2147483646 h 800"/>
                <a:gd name="T110" fmla="*/ 2147483646 w 799"/>
                <a:gd name="T111" fmla="*/ 2147483646 h 800"/>
                <a:gd name="T112" fmla="*/ 2147483646 w 799"/>
                <a:gd name="T113" fmla="*/ 2147483646 h 800"/>
                <a:gd name="T114" fmla="*/ 2147483646 w 799"/>
                <a:gd name="T115" fmla="*/ 2147483646 h 800"/>
                <a:gd name="T116" fmla="*/ 2147483646 w 799"/>
                <a:gd name="T117" fmla="*/ 2147483646 h 800"/>
                <a:gd name="T118" fmla="*/ 2147483646 w 799"/>
                <a:gd name="T119" fmla="*/ 2147483646 h 800"/>
                <a:gd name="T120" fmla="*/ 2147483646 w 799"/>
                <a:gd name="T121" fmla="*/ 2147483646 h 800"/>
                <a:gd name="T122" fmla="*/ 2147483646 w 799"/>
                <a:gd name="T123" fmla="*/ 2147483646 h 8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99" h="800">
                  <a:moveTo>
                    <a:pt x="773" y="690"/>
                  </a:moveTo>
                  <a:lnTo>
                    <a:pt x="773" y="690"/>
                  </a:lnTo>
                  <a:lnTo>
                    <a:pt x="147" y="690"/>
                  </a:lnTo>
                  <a:lnTo>
                    <a:pt x="147" y="28"/>
                  </a:lnTo>
                  <a:lnTo>
                    <a:pt x="147" y="21"/>
                  </a:lnTo>
                  <a:lnTo>
                    <a:pt x="145" y="15"/>
                  </a:lnTo>
                  <a:lnTo>
                    <a:pt x="139" y="6"/>
                  </a:lnTo>
                  <a:lnTo>
                    <a:pt x="130" y="2"/>
                  </a:lnTo>
                  <a:lnTo>
                    <a:pt x="120" y="0"/>
                  </a:lnTo>
                  <a:lnTo>
                    <a:pt x="109" y="2"/>
                  </a:lnTo>
                  <a:lnTo>
                    <a:pt x="100" y="6"/>
                  </a:lnTo>
                  <a:lnTo>
                    <a:pt x="94" y="15"/>
                  </a:lnTo>
                  <a:lnTo>
                    <a:pt x="94" y="21"/>
                  </a:lnTo>
                  <a:lnTo>
                    <a:pt x="92" y="28"/>
                  </a:lnTo>
                  <a:lnTo>
                    <a:pt x="92" y="690"/>
                  </a:lnTo>
                  <a:lnTo>
                    <a:pt x="26" y="690"/>
                  </a:lnTo>
                  <a:lnTo>
                    <a:pt x="19" y="690"/>
                  </a:lnTo>
                  <a:lnTo>
                    <a:pt x="15" y="692"/>
                  </a:lnTo>
                  <a:lnTo>
                    <a:pt x="7" y="698"/>
                  </a:lnTo>
                  <a:lnTo>
                    <a:pt x="2" y="707"/>
                  </a:lnTo>
                  <a:lnTo>
                    <a:pt x="0" y="717"/>
                  </a:lnTo>
                  <a:lnTo>
                    <a:pt x="2" y="728"/>
                  </a:lnTo>
                  <a:lnTo>
                    <a:pt x="7" y="736"/>
                  </a:lnTo>
                  <a:lnTo>
                    <a:pt x="15" y="743"/>
                  </a:lnTo>
                  <a:lnTo>
                    <a:pt x="19" y="743"/>
                  </a:lnTo>
                  <a:lnTo>
                    <a:pt x="26" y="745"/>
                  </a:lnTo>
                  <a:lnTo>
                    <a:pt x="92" y="745"/>
                  </a:lnTo>
                  <a:lnTo>
                    <a:pt x="92" y="773"/>
                  </a:lnTo>
                  <a:lnTo>
                    <a:pt x="94" y="779"/>
                  </a:lnTo>
                  <a:lnTo>
                    <a:pt x="94" y="785"/>
                  </a:lnTo>
                  <a:lnTo>
                    <a:pt x="100" y="794"/>
                  </a:lnTo>
                  <a:lnTo>
                    <a:pt x="109" y="798"/>
                  </a:lnTo>
                  <a:lnTo>
                    <a:pt x="120" y="800"/>
                  </a:lnTo>
                  <a:lnTo>
                    <a:pt x="130" y="798"/>
                  </a:lnTo>
                  <a:lnTo>
                    <a:pt x="139" y="794"/>
                  </a:lnTo>
                  <a:lnTo>
                    <a:pt x="145" y="785"/>
                  </a:lnTo>
                  <a:lnTo>
                    <a:pt x="147" y="779"/>
                  </a:lnTo>
                  <a:lnTo>
                    <a:pt x="147" y="773"/>
                  </a:lnTo>
                  <a:lnTo>
                    <a:pt x="147" y="745"/>
                  </a:lnTo>
                  <a:lnTo>
                    <a:pt x="773" y="745"/>
                  </a:lnTo>
                  <a:lnTo>
                    <a:pt x="780" y="743"/>
                  </a:lnTo>
                  <a:lnTo>
                    <a:pt x="784" y="743"/>
                  </a:lnTo>
                  <a:lnTo>
                    <a:pt x="792" y="736"/>
                  </a:lnTo>
                  <a:lnTo>
                    <a:pt x="799" y="728"/>
                  </a:lnTo>
                  <a:lnTo>
                    <a:pt x="799" y="717"/>
                  </a:lnTo>
                  <a:lnTo>
                    <a:pt x="799" y="707"/>
                  </a:lnTo>
                  <a:lnTo>
                    <a:pt x="792" y="698"/>
                  </a:lnTo>
                  <a:lnTo>
                    <a:pt x="784" y="692"/>
                  </a:lnTo>
                  <a:lnTo>
                    <a:pt x="780" y="690"/>
                  </a:lnTo>
                  <a:lnTo>
                    <a:pt x="773" y="690"/>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grpSp>
      <p:sp>
        <p:nvSpPr>
          <p:cNvPr id="50"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成熟</a:t>
            </a:r>
          </a:p>
        </p:txBody>
      </p:sp>
      <p:pic>
        <p:nvPicPr>
          <p:cNvPr id="29" name="圖片 28"/>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Tree>
    <p:extLst>
      <p:ext uri="{BB962C8B-B14F-4D97-AF65-F5344CB8AC3E}">
        <p14:creationId xmlns:p14="http://schemas.microsoft.com/office/powerpoint/2010/main" val="370054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新興">
    <p:spTree>
      <p:nvGrpSpPr>
        <p:cNvPr id="1" name=""/>
        <p:cNvGrpSpPr/>
        <p:nvPr/>
      </p:nvGrpSpPr>
      <p:grpSpPr>
        <a:xfrm>
          <a:off x="0" y="0"/>
          <a:ext cx="0" cy="0"/>
          <a:chOff x="0" y="0"/>
          <a:chExt cx="0" cy="0"/>
        </a:xfrm>
      </p:grpSpPr>
      <p:cxnSp>
        <p:nvCxnSpPr>
          <p:cNvPr id="2" name="直線接點 1"/>
          <p:cNvCxnSpPr/>
          <p:nvPr userDrawn="1"/>
        </p:nvCxnSpPr>
        <p:spPr>
          <a:xfrm>
            <a:off x="6575425" y="2011363"/>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4097339" y="3371850"/>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9248775" y="2008188"/>
            <a:ext cx="0" cy="11985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flipV="1">
            <a:off x="4116389" y="1844675"/>
            <a:ext cx="76327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a:cxnSpLocks/>
          </p:cNvCxnSpPr>
          <p:nvPr userDrawn="1"/>
        </p:nvCxnSpPr>
        <p:spPr>
          <a:xfrm>
            <a:off x="3643313" y="692697"/>
            <a:ext cx="0" cy="118903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內容版面配置區 18"/>
          <p:cNvSpPr>
            <a:spLocks noGrp="1"/>
          </p:cNvSpPr>
          <p:nvPr>
            <p:ph sz="quarter" idx="10" hasCustomPrompt="1"/>
          </p:nvPr>
        </p:nvSpPr>
        <p:spPr>
          <a:xfrm>
            <a:off x="239350" y="1124745"/>
            <a:ext cx="3403964" cy="742157"/>
          </a:xfrm>
        </p:spPr>
        <p:txBody>
          <a:bodyPr anchor="ctr"/>
          <a:lstStyle>
            <a:lvl1pPr marL="82153"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1pPr>
            <a:lvl2pPr marL="308372"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2pPr>
            <a:lvl3pPr marL="527447"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3pPr>
            <a:lvl4pPr marL="734616" indent="0">
              <a:buFontTx/>
              <a:buNone/>
              <a:defRPr kumimoji="1" lang="zh-TW" altLang="en-US" sz="5400" b="1" kern="1200" dirty="0" smtClean="0">
                <a:solidFill>
                  <a:srgbClr val="2C9889"/>
                </a:solidFill>
                <a:latin typeface="微軟正黑體" panose="020B0604030504040204" pitchFamily="34" charset="-120"/>
                <a:ea typeface="微軟正黑體" panose="020B0604030504040204" pitchFamily="34" charset="-120"/>
                <a:cs typeface="+mn-cs"/>
              </a:defRPr>
            </a:lvl4pPr>
            <a:lvl5pPr marL="0" indent="0" algn="ctr">
              <a:spcBef>
                <a:spcPts val="0"/>
              </a:spcBef>
              <a:buFontTx/>
              <a:buNone/>
              <a:defRPr kumimoji="1" lang="zh-TW" altLang="en-US" sz="4000" b="1" kern="1200" dirty="0">
                <a:solidFill>
                  <a:srgbClr val="2C9889"/>
                </a:solidFill>
                <a:latin typeface="微軟正黑體" panose="020B0604030504040204" pitchFamily="34" charset="-120"/>
                <a:ea typeface="微軟正黑體" panose="020B0604030504040204" pitchFamily="34" charset="-120"/>
                <a:cs typeface="+mn-cs"/>
              </a:defRPr>
            </a:lvl5pPr>
          </a:lstStyle>
          <a:p>
            <a:pPr lvl="4"/>
            <a:r>
              <a:rPr lang="zh-TW" altLang="en-US" dirty="0"/>
              <a:t>市場名稱</a:t>
            </a:r>
          </a:p>
        </p:txBody>
      </p:sp>
      <p:sp>
        <p:nvSpPr>
          <p:cNvPr id="22" name="內容版面配置區 21"/>
          <p:cNvSpPr>
            <a:spLocks noGrp="1"/>
          </p:cNvSpPr>
          <p:nvPr>
            <p:ph sz="quarter" idx="11"/>
          </p:nvPr>
        </p:nvSpPr>
        <p:spPr>
          <a:xfrm>
            <a:off x="239350" y="1870075"/>
            <a:ext cx="3403964" cy="4392612"/>
          </a:xfrm>
        </p:spPr>
        <p:txBody>
          <a:bodyPr/>
          <a:lstStyle>
            <a:lvl1pPr marL="271463" indent="-189310">
              <a:spcBef>
                <a:spcPts val="0"/>
              </a:spcBef>
              <a:buClr>
                <a:srgbClr val="298F80"/>
              </a:buClr>
              <a:buSzPct val="70000"/>
              <a:buFont typeface="Arial" panose="020B0604020202020204" pitchFamily="34" charset="0"/>
              <a:buChar char="►"/>
              <a:defRPr sz="1400" b="1"/>
            </a:lvl1pPr>
          </a:lstStyle>
          <a:p>
            <a:pPr lvl="0"/>
            <a:r>
              <a:rPr lang="zh-TW" altLang="en-US" dirty="0"/>
              <a:t>編輯母片文字樣式</a:t>
            </a:r>
            <a:endParaRPr lang="en-US" altLang="zh-TW" dirty="0"/>
          </a:p>
          <a:p>
            <a:pPr lvl="0"/>
            <a:endParaRPr lang="en-US" altLang="zh-TW" dirty="0"/>
          </a:p>
          <a:p>
            <a:pPr lvl="0"/>
            <a:endParaRPr lang="zh-TW" altLang="en-US" dirty="0"/>
          </a:p>
        </p:txBody>
      </p:sp>
      <p:sp>
        <p:nvSpPr>
          <p:cNvPr id="27" name="內容版面配置區 26"/>
          <p:cNvSpPr>
            <a:spLocks noGrp="1"/>
          </p:cNvSpPr>
          <p:nvPr>
            <p:ph sz="quarter" idx="12"/>
          </p:nvPr>
        </p:nvSpPr>
        <p:spPr>
          <a:xfrm>
            <a:off x="3895196" y="733970"/>
            <a:ext cx="8075083" cy="540000"/>
          </a:xfrm>
        </p:spPr>
        <p:txBody>
          <a:bodyPr anchor="ctr"/>
          <a:lstStyle>
            <a:lvl1pPr marL="82153" indent="0" algn="l">
              <a:buFontTx/>
              <a:buNone/>
              <a:defRPr kumimoji="1" lang="zh-TW" altLang="en-US" sz="3000" b="1" kern="1200" dirty="0" smtClean="0">
                <a:solidFill>
                  <a:srgbClr val="2C988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8" name="內容版面配置區 26"/>
          <p:cNvSpPr>
            <a:spLocks noGrp="1"/>
          </p:cNvSpPr>
          <p:nvPr>
            <p:ph sz="quarter" idx="13"/>
          </p:nvPr>
        </p:nvSpPr>
        <p:spPr>
          <a:xfrm>
            <a:off x="3895196" y="1292520"/>
            <a:ext cx="8075083" cy="360000"/>
          </a:xfrm>
        </p:spPr>
        <p:txBody>
          <a:bodyPr anchor="ctr"/>
          <a:lstStyle>
            <a:lvl1pPr marL="82153" indent="0" algn="l" rtl="0" fontAlgn="base">
              <a:spcBef>
                <a:spcPct val="0"/>
              </a:spcBef>
              <a:spcAft>
                <a:spcPct val="0"/>
              </a:spcAft>
              <a:buFontTx/>
              <a:buNone/>
              <a:defRPr kumimoji="1" lang="zh-TW" altLang="en-US" sz="1600" b="1" kern="1200" dirty="0">
                <a:solidFill>
                  <a:srgbClr val="7F7F7F"/>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0" name="內容版面配置區 29"/>
          <p:cNvSpPr>
            <a:spLocks noGrp="1"/>
          </p:cNvSpPr>
          <p:nvPr>
            <p:ph sz="quarter" idx="14"/>
          </p:nvPr>
        </p:nvSpPr>
        <p:spPr>
          <a:xfrm>
            <a:off x="4116918"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4" name="內容版面配置區 29"/>
          <p:cNvSpPr>
            <a:spLocks noGrp="1"/>
          </p:cNvSpPr>
          <p:nvPr>
            <p:ph sz="quarter" idx="15"/>
          </p:nvPr>
        </p:nvSpPr>
        <p:spPr>
          <a:xfrm>
            <a:off x="3935781" y="2305222"/>
            <a:ext cx="263647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5" name="內容版面配置區 29"/>
          <p:cNvSpPr>
            <a:spLocks noGrp="1"/>
          </p:cNvSpPr>
          <p:nvPr>
            <p:ph sz="quarter" idx="16"/>
          </p:nvPr>
        </p:nvSpPr>
        <p:spPr>
          <a:xfrm>
            <a:off x="6754813" y="2012614"/>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6" name="內容版面配置區 29"/>
          <p:cNvSpPr>
            <a:spLocks noGrp="1"/>
          </p:cNvSpPr>
          <p:nvPr>
            <p:ph sz="quarter" idx="17"/>
          </p:nvPr>
        </p:nvSpPr>
        <p:spPr>
          <a:xfrm>
            <a:off x="6576054" y="2299919"/>
            <a:ext cx="2649231"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37" name="內容版面配置區 29"/>
          <p:cNvSpPr>
            <a:spLocks noGrp="1"/>
          </p:cNvSpPr>
          <p:nvPr>
            <p:ph sz="quarter" idx="18"/>
          </p:nvPr>
        </p:nvSpPr>
        <p:spPr>
          <a:xfrm>
            <a:off x="9459915" y="2008189"/>
            <a:ext cx="2266949" cy="268287"/>
          </a:xfrm>
        </p:spPr>
        <p:txBody>
          <a:bodyPr/>
          <a:lstStyle>
            <a:lvl1pPr marL="82153" indent="0" algn="ctr">
              <a:buFontTx/>
              <a:buNone/>
              <a:defRPr kumimoji="1" lang="zh-TW" altLang="en-US" sz="1400" b="1" kern="1200" dirty="0" smtClean="0">
                <a:solidFill>
                  <a:srgbClr val="2C9889"/>
                </a:solidFill>
                <a:latin typeface="Trebuchet MS" panose="020B0603020202020204" pitchFamily="34" charset="0"/>
                <a:ea typeface="微軟正黑體" panose="020B0604030504040204" pitchFamily="34" charset="-120"/>
                <a:cs typeface="+mn-cs"/>
              </a:defRPr>
            </a:lvl1pPr>
          </a:lstStyle>
          <a:p>
            <a:pPr lvl="0"/>
            <a:r>
              <a:rPr lang="zh-TW" altLang="en-US" dirty="0"/>
              <a:t>編輯母片文字樣式</a:t>
            </a:r>
          </a:p>
        </p:txBody>
      </p:sp>
      <p:sp>
        <p:nvSpPr>
          <p:cNvPr id="38" name="內容版面配置區 29"/>
          <p:cNvSpPr>
            <a:spLocks noGrp="1"/>
          </p:cNvSpPr>
          <p:nvPr>
            <p:ph sz="quarter" idx="19"/>
          </p:nvPr>
        </p:nvSpPr>
        <p:spPr>
          <a:xfrm>
            <a:off x="9245597" y="2305222"/>
            <a:ext cx="2646000" cy="1076357"/>
          </a:xfrm>
        </p:spPr>
        <p:txBody>
          <a:bodyPr/>
          <a:lstStyle>
            <a:lvl1pPr marL="180000" indent="-180000" algn="l" rtl="0" fontAlgn="base">
              <a:spcBef>
                <a:spcPts val="50"/>
              </a:spcBef>
              <a:spcAft>
                <a:spcPct val="0"/>
              </a:spcAft>
              <a:buClr>
                <a:srgbClr val="404040"/>
              </a:buClr>
              <a:buSzPct val="90000"/>
              <a:buFont typeface="Georgia" panose="02040502050405020303" pitchFamily="18" charset="0"/>
              <a:buBlip>
                <a:blip r:embed="rId2"/>
              </a:buBlip>
              <a:defRPr kumimoji="1" lang="zh-TW" altLang="en-US" sz="1200" b="1" kern="1200" dirty="0">
                <a:solidFill>
                  <a:srgbClr val="595959"/>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4" name="內容版面配置區 53"/>
          <p:cNvSpPr>
            <a:spLocks noGrp="1"/>
          </p:cNvSpPr>
          <p:nvPr>
            <p:ph sz="quarter" idx="20"/>
          </p:nvPr>
        </p:nvSpPr>
        <p:spPr>
          <a:xfrm>
            <a:off x="3984192"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5" name="內容版面配置區 53"/>
          <p:cNvSpPr>
            <a:spLocks noGrp="1"/>
          </p:cNvSpPr>
          <p:nvPr>
            <p:ph sz="quarter" idx="20"/>
          </p:nvPr>
        </p:nvSpPr>
        <p:spPr>
          <a:xfrm>
            <a:off x="8099223" y="3431384"/>
            <a:ext cx="3840000" cy="288925"/>
          </a:xfrm>
          <a:solidFill>
            <a:srgbClr val="32AB99"/>
          </a:solidFill>
        </p:spPr>
        <p:txBody>
          <a:bodyPr anchor="ctr"/>
          <a:lstStyle>
            <a:lvl1pPr marL="82153" indent="0" algn="ctr">
              <a:buFontTx/>
              <a:buNone/>
              <a:defRPr sz="1400" b="1">
                <a:solidFill>
                  <a:srgbClr val="FFFFFF"/>
                </a:solidFill>
              </a:defRPr>
            </a:lvl1pPr>
          </a:lstStyle>
          <a:p>
            <a:pPr lvl="0"/>
            <a:r>
              <a:rPr lang="zh-TW" altLang="en-US" dirty="0"/>
              <a:t>編輯母片文字樣式</a:t>
            </a:r>
          </a:p>
        </p:txBody>
      </p:sp>
      <p:sp>
        <p:nvSpPr>
          <p:cNvPr id="57" name="內容版面配置區 56"/>
          <p:cNvSpPr>
            <a:spLocks noGrp="1"/>
          </p:cNvSpPr>
          <p:nvPr>
            <p:ph sz="quarter" idx="21"/>
          </p:nvPr>
        </p:nvSpPr>
        <p:spPr>
          <a:xfrm>
            <a:off x="3791744"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59" name="內容版面配置區 56"/>
          <p:cNvSpPr>
            <a:spLocks noGrp="1"/>
          </p:cNvSpPr>
          <p:nvPr>
            <p:ph sz="quarter" idx="22"/>
          </p:nvPr>
        </p:nvSpPr>
        <p:spPr>
          <a:xfrm>
            <a:off x="7920203" y="6273336"/>
            <a:ext cx="3816349" cy="180000"/>
          </a:xfrm>
        </p:spPr>
        <p:txBody>
          <a:bodyPr anchor="ctr"/>
          <a:lstStyle>
            <a:lvl1pPr marL="82153" indent="0" algn="l" rtl="0" fontAlgn="base">
              <a:lnSpc>
                <a:spcPct val="110000"/>
              </a:lnSpc>
              <a:spcBef>
                <a:spcPct val="0"/>
              </a:spcBef>
              <a:spcAft>
                <a:spcPct val="0"/>
              </a:spcAft>
              <a:buFontTx/>
              <a:buNone/>
              <a:defRPr kumimoji="1" lang="zh-TW" altLang="en-US" sz="900" kern="1200" dirty="0" smtClean="0">
                <a:solidFill>
                  <a:srgbClr val="404040"/>
                </a:solidFill>
                <a:latin typeface="微軟正黑體" panose="020B0604030504040204" pitchFamily="34" charset="-120"/>
                <a:ea typeface="微軟正黑體" panose="020B0604030504040204" pitchFamily="34" charset="-120"/>
                <a:cs typeface="+mn-cs"/>
              </a:defRPr>
            </a:lvl1pPr>
          </a:lstStyle>
          <a:p>
            <a:pPr lvl="0"/>
            <a:r>
              <a:rPr lang="zh-TW" altLang="en-US" dirty="0"/>
              <a:t>編輯母片文字樣式</a:t>
            </a:r>
          </a:p>
        </p:txBody>
      </p:sp>
      <p:sp>
        <p:nvSpPr>
          <p:cNvPr id="29" name="等腰三角形 28"/>
          <p:cNvSpPr/>
          <p:nvPr userDrawn="1"/>
        </p:nvSpPr>
        <p:spPr>
          <a:xfrm rot="10800000">
            <a:off x="-312737" y="434977"/>
            <a:ext cx="1439863" cy="631825"/>
          </a:xfrm>
          <a:prstGeom prst="triangle">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cxnSp>
        <p:nvCxnSpPr>
          <p:cNvPr id="31" name="直線接點 30"/>
          <p:cNvCxnSpPr>
            <a:cxnSpLocks/>
          </p:cNvCxnSpPr>
          <p:nvPr userDrawn="1"/>
        </p:nvCxnSpPr>
        <p:spPr>
          <a:xfrm flipH="1">
            <a:off x="-214314" y="388938"/>
            <a:ext cx="1368427" cy="12128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sp>
        <p:nvSpPr>
          <p:cNvPr id="32" name="矩形 31"/>
          <p:cNvSpPr/>
          <p:nvPr userDrawn="1"/>
        </p:nvSpPr>
        <p:spPr>
          <a:xfrm rot="2815798">
            <a:off x="853282" y="524670"/>
            <a:ext cx="504825" cy="503239"/>
          </a:xfrm>
          <a:prstGeom prst="rect">
            <a:avLst/>
          </a:prstGeom>
          <a:solidFill>
            <a:srgbClr val="98D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33" name="直線接點 32"/>
          <p:cNvCxnSpPr>
            <a:cxnSpLocks/>
          </p:cNvCxnSpPr>
          <p:nvPr userDrawn="1"/>
        </p:nvCxnSpPr>
        <p:spPr>
          <a:xfrm flipH="1">
            <a:off x="1098551" y="431800"/>
            <a:ext cx="728663" cy="679450"/>
          </a:xfrm>
          <a:prstGeom prst="line">
            <a:avLst/>
          </a:prstGeom>
          <a:ln>
            <a:solidFill>
              <a:srgbClr val="98D5CC"/>
            </a:solidFill>
          </a:ln>
        </p:spPr>
        <p:style>
          <a:lnRef idx="1">
            <a:schemeClr val="accent1"/>
          </a:lnRef>
          <a:fillRef idx="0">
            <a:schemeClr val="accent1"/>
          </a:fillRef>
          <a:effectRef idx="0">
            <a:schemeClr val="accent1"/>
          </a:effectRef>
          <a:fontRef idx="minor">
            <a:schemeClr val="tx1"/>
          </a:fontRef>
        </p:style>
      </p:cxnSp>
      <p:grpSp>
        <p:nvGrpSpPr>
          <p:cNvPr id="39" name="群組 49"/>
          <p:cNvGrpSpPr>
            <a:grpSpLocks/>
          </p:cNvGrpSpPr>
          <p:nvPr userDrawn="1"/>
        </p:nvGrpSpPr>
        <p:grpSpPr bwMode="auto">
          <a:xfrm>
            <a:off x="887413" y="525465"/>
            <a:ext cx="431800" cy="396875"/>
            <a:chOff x="9535154" y="4524995"/>
            <a:chExt cx="2043552" cy="1897063"/>
          </a:xfrm>
        </p:grpSpPr>
        <p:sp>
          <p:nvSpPr>
            <p:cNvPr id="40" name="手繪多邊形 39"/>
            <p:cNvSpPr/>
            <p:nvPr/>
          </p:nvSpPr>
          <p:spPr>
            <a:xfrm>
              <a:off x="10106146" y="4782996"/>
              <a:ext cx="1209600" cy="1259650"/>
            </a:xfrm>
            <a:custGeom>
              <a:avLst/>
              <a:gdLst>
                <a:gd name="connsiteX0" fmla="*/ 0 w 1597291"/>
                <a:gd name="connsiteY0" fmla="*/ 1080489 h 1080489"/>
                <a:gd name="connsiteX1" fmla="*/ 529389 w 1597291"/>
                <a:gd name="connsiteY1" fmla="*/ 470889 h 1080489"/>
                <a:gd name="connsiteX2" fmla="*/ 946484 w 1597291"/>
                <a:gd name="connsiteY2" fmla="*/ 1016320 h 1080489"/>
                <a:gd name="connsiteX3" fmla="*/ 1540042 w 1597291"/>
                <a:gd name="connsiteY3" fmla="*/ 85878 h 1080489"/>
                <a:gd name="connsiteX4" fmla="*/ 1572126 w 1597291"/>
                <a:gd name="connsiteY4" fmla="*/ 37752 h 1080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291" h="1080489">
                  <a:moveTo>
                    <a:pt x="0" y="1080489"/>
                  </a:moveTo>
                  <a:cubicBezTo>
                    <a:pt x="185821" y="781036"/>
                    <a:pt x="371642" y="481584"/>
                    <a:pt x="529389" y="470889"/>
                  </a:cubicBezTo>
                  <a:cubicBezTo>
                    <a:pt x="687136" y="460194"/>
                    <a:pt x="778042" y="1080488"/>
                    <a:pt x="946484" y="1016320"/>
                  </a:cubicBezTo>
                  <a:cubicBezTo>
                    <a:pt x="1114926" y="952152"/>
                    <a:pt x="1435768" y="248973"/>
                    <a:pt x="1540042" y="85878"/>
                  </a:cubicBezTo>
                  <a:cubicBezTo>
                    <a:pt x="1644316" y="-77217"/>
                    <a:pt x="1574800" y="43099"/>
                    <a:pt x="1572126" y="37752"/>
                  </a:cubicBezTo>
                </a:path>
              </a:pathLst>
            </a:custGeom>
            <a:noFill/>
            <a:ln w="44450">
              <a:solidFill>
                <a:srgbClr val="5B8ABD"/>
              </a:solidFill>
              <a:headEnd type="none" w="med" len="sm"/>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41" name="Freeform 40"/>
            <p:cNvSpPr>
              <a:spLocks/>
            </p:cNvSpPr>
            <p:nvPr/>
          </p:nvSpPr>
          <p:spPr bwMode="auto">
            <a:xfrm>
              <a:off x="9535154" y="4524995"/>
              <a:ext cx="2043552" cy="1897063"/>
            </a:xfrm>
            <a:custGeom>
              <a:avLst/>
              <a:gdLst>
                <a:gd name="T0" fmla="*/ 2147483646 w 799"/>
                <a:gd name="T1" fmla="*/ 2147483646 h 800"/>
                <a:gd name="T2" fmla="*/ 2147483646 w 799"/>
                <a:gd name="T3" fmla="*/ 2147483646 h 800"/>
                <a:gd name="T4" fmla="*/ 2147483646 w 799"/>
                <a:gd name="T5" fmla="*/ 2147483646 h 800"/>
                <a:gd name="T6" fmla="*/ 2147483646 w 799"/>
                <a:gd name="T7" fmla="*/ 2147483646 h 800"/>
                <a:gd name="T8" fmla="*/ 2147483646 w 799"/>
                <a:gd name="T9" fmla="*/ 2147483646 h 800"/>
                <a:gd name="T10" fmla="*/ 2147483646 w 799"/>
                <a:gd name="T11" fmla="*/ 2147483646 h 800"/>
                <a:gd name="T12" fmla="*/ 2147483646 w 799"/>
                <a:gd name="T13" fmla="*/ 2147483646 h 800"/>
                <a:gd name="T14" fmla="*/ 2147483646 w 799"/>
                <a:gd name="T15" fmla="*/ 2147483646 h 800"/>
                <a:gd name="T16" fmla="*/ 2147483646 w 799"/>
                <a:gd name="T17" fmla="*/ 2147483646 h 800"/>
                <a:gd name="T18" fmla="*/ 2147483646 w 799"/>
                <a:gd name="T19" fmla="*/ 2147483646 h 800"/>
                <a:gd name="T20" fmla="*/ 2147483646 w 799"/>
                <a:gd name="T21" fmla="*/ 0 h 800"/>
                <a:gd name="T22" fmla="*/ 2147483646 w 799"/>
                <a:gd name="T23" fmla="*/ 2147483646 h 800"/>
                <a:gd name="T24" fmla="*/ 2147483646 w 799"/>
                <a:gd name="T25" fmla="*/ 2147483646 h 800"/>
                <a:gd name="T26" fmla="*/ 2147483646 w 799"/>
                <a:gd name="T27" fmla="*/ 2147483646 h 800"/>
                <a:gd name="T28" fmla="*/ 2147483646 w 799"/>
                <a:gd name="T29" fmla="*/ 2147483646 h 800"/>
                <a:gd name="T30" fmla="*/ 2147483646 w 799"/>
                <a:gd name="T31" fmla="*/ 2147483646 h 800"/>
                <a:gd name="T32" fmla="*/ 2147483646 w 799"/>
                <a:gd name="T33" fmla="*/ 2147483646 h 800"/>
                <a:gd name="T34" fmla="*/ 2147483646 w 799"/>
                <a:gd name="T35" fmla="*/ 2147483646 h 800"/>
                <a:gd name="T36" fmla="*/ 2147483646 w 799"/>
                <a:gd name="T37" fmla="*/ 2147483646 h 800"/>
                <a:gd name="T38" fmla="*/ 2147483646 w 799"/>
                <a:gd name="T39" fmla="*/ 2147483646 h 800"/>
                <a:gd name="T40" fmla="*/ 2147483646 w 799"/>
                <a:gd name="T41" fmla="*/ 2147483646 h 800"/>
                <a:gd name="T42" fmla="*/ 2147483646 w 799"/>
                <a:gd name="T43" fmla="*/ 2147483646 h 800"/>
                <a:gd name="T44" fmla="*/ 2147483646 w 799"/>
                <a:gd name="T45" fmla="*/ 2147483646 h 800"/>
                <a:gd name="T46" fmla="*/ 2147483646 w 799"/>
                <a:gd name="T47" fmla="*/ 2147483646 h 800"/>
                <a:gd name="T48" fmla="*/ 2147483646 w 799"/>
                <a:gd name="T49" fmla="*/ 2147483646 h 800"/>
                <a:gd name="T50" fmla="*/ 0 w 799"/>
                <a:gd name="T51" fmla="*/ 2147483646 h 800"/>
                <a:gd name="T52" fmla="*/ 2147483646 w 799"/>
                <a:gd name="T53" fmla="*/ 2147483646 h 800"/>
                <a:gd name="T54" fmla="*/ 2147483646 w 799"/>
                <a:gd name="T55" fmla="*/ 2147483646 h 800"/>
                <a:gd name="T56" fmla="*/ 2147483646 w 799"/>
                <a:gd name="T57" fmla="*/ 2147483646 h 800"/>
                <a:gd name="T58" fmla="*/ 2147483646 w 799"/>
                <a:gd name="T59" fmla="*/ 2147483646 h 800"/>
                <a:gd name="T60" fmla="*/ 2147483646 w 799"/>
                <a:gd name="T61" fmla="*/ 2147483646 h 800"/>
                <a:gd name="T62" fmla="*/ 2147483646 w 799"/>
                <a:gd name="T63" fmla="*/ 2147483646 h 800"/>
                <a:gd name="T64" fmla="*/ 2147483646 w 799"/>
                <a:gd name="T65" fmla="*/ 2147483646 h 800"/>
                <a:gd name="T66" fmla="*/ 2147483646 w 799"/>
                <a:gd name="T67" fmla="*/ 2147483646 h 800"/>
                <a:gd name="T68" fmla="*/ 2147483646 w 799"/>
                <a:gd name="T69" fmla="*/ 2147483646 h 800"/>
                <a:gd name="T70" fmla="*/ 2147483646 w 799"/>
                <a:gd name="T71" fmla="*/ 2147483646 h 800"/>
                <a:gd name="T72" fmla="*/ 2147483646 w 799"/>
                <a:gd name="T73" fmla="*/ 2147483646 h 800"/>
                <a:gd name="T74" fmla="*/ 2147483646 w 799"/>
                <a:gd name="T75" fmla="*/ 2147483646 h 800"/>
                <a:gd name="T76" fmla="*/ 2147483646 w 799"/>
                <a:gd name="T77" fmla="*/ 2147483646 h 800"/>
                <a:gd name="T78" fmla="*/ 2147483646 w 799"/>
                <a:gd name="T79" fmla="*/ 2147483646 h 800"/>
                <a:gd name="T80" fmla="*/ 2147483646 w 799"/>
                <a:gd name="T81" fmla="*/ 2147483646 h 800"/>
                <a:gd name="T82" fmla="*/ 2147483646 w 799"/>
                <a:gd name="T83" fmla="*/ 2147483646 h 800"/>
                <a:gd name="T84" fmla="*/ 2147483646 w 799"/>
                <a:gd name="T85" fmla="*/ 2147483646 h 800"/>
                <a:gd name="T86" fmla="*/ 2147483646 w 799"/>
                <a:gd name="T87" fmla="*/ 2147483646 h 800"/>
                <a:gd name="T88" fmla="*/ 2147483646 w 799"/>
                <a:gd name="T89" fmla="*/ 2147483646 h 800"/>
                <a:gd name="T90" fmla="*/ 2147483646 w 799"/>
                <a:gd name="T91" fmla="*/ 2147483646 h 800"/>
                <a:gd name="T92" fmla="*/ 2147483646 w 799"/>
                <a:gd name="T93" fmla="*/ 2147483646 h 800"/>
                <a:gd name="T94" fmla="*/ 2147483646 w 799"/>
                <a:gd name="T95" fmla="*/ 2147483646 h 800"/>
                <a:gd name="T96" fmla="*/ 2147483646 w 799"/>
                <a:gd name="T97" fmla="*/ 2147483646 h 800"/>
                <a:gd name="T98" fmla="*/ 2147483646 w 799"/>
                <a:gd name="T99" fmla="*/ 2147483646 h 800"/>
                <a:gd name="T100" fmla="*/ 2147483646 w 799"/>
                <a:gd name="T101" fmla="*/ 2147483646 h 800"/>
                <a:gd name="T102" fmla="*/ 2147483646 w 799"/>
                <a:gd name="T103" fmla="*/ 2147483646 h 800"/>
                <a:gd name="T104" fmla="*/ 2147483646 w 799"/>
                <a:gd name="T105" fmla="*/ 2147483646 h 800"/>
                <a:gd name="T106" fmla="*/ 2147483646 w 799"/>
                <a:gd name="T107" fmla="*/ 2147483646 h 800"/>
                <a:gd name="T108" fmla="*/ 2147483646 w 799"/>
                <a:gd name="T109" fmla="*/ 2147483646 h 800"/>
                <a:gd name="T110" fmla="*/ 2147483646 w 799"/>
                <a:gd name="T111" fmla="*/ 2147483646 h 800"/>
                <a:gd name="T112" fmla="*/ 2147483646 w 799"/>
                <a:gd name="T113" fmla="*/ 2147483646 h 800"/>
                <a:gd name="T114" fmla="*/ 2147483646 w 799"/>
                <a:gd name="T115" fmla="*/ 2147483646 h 800"/>
                <a:gd name="T116" fmla="*/ 2147483646 w 799"/>
                <a:gd name="T117" fmla="*/ 2147483646 h 800"/>
                <a:gd name="T118" fmla="*/ 2147483646 w 799"/>
                <a:gd name="T119" fmla="*/ 2147483646 h 800"/>
                <a:gd name="T120" fmla="*/ 2147483646 w 799"/>
                <a:gd name="T121" fmla="*/ 2147483646 h 800"/>
                <a:gd name="T122" fmla="*/ 2147483646 w 799"/>
                <a:gd name="T123" fmla="*/ 2147483646 h 8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99" h="800">
                  <a:moveTo>
                    <a:pt x="773" y="690"/>
                  </a:moveTo>
                  <a:lnTo>
                    <a:pt x="773" y="690"/>
                  </a:lnTo>
                  <a:lnTo>
                    <a:pt x="147" y="690"/>
                  </a:lnTo>
                  <a:lnTo>
                    <a:pt x="147" y="28"/>
                  </a:lnTo>
                  <a:lnTo>
                    <a:pt x="147" y="21"/>
                  </a:lnTo>
                  <a:lnTo>
                    <a:pt x="145" y="15"/>
                  </a:lnTo>
                  <a:lnTo>
                    <a:pt x="139" y="6"/>
                  </a:lnTo>
                  <a:lnTo>
                    <a:pt x="130" y="2"/>
                  </a:lnTo>
                  <a:lnTo>
                    <a:pt x="120" y="0"/>
                  </a:lnTo>
                  <a:lnTo>
                    <a:pt x="109" y="2"/>
                  </a:lnTo>
                  <a:lnTo>
                    <a:pt x="100" y="6"/>
                  </a:lnTo>
                  <a:lnTo>
                    <a:pt x="94" y="15"/>
                  </a:lnTo>
                  <a:lnTo>
                    <a:pt x="94" y="21"/>
                  </a:lnTo>
                  <a:lnTo>
                    <a:pt x="92" y="28"/>
                  </a:lnTo>
                  <a:lnTo>
                    <a:pt x="92" y="690"/>
                  </a:lnTo>
                  <a:lnTo>
                    <a:pt x="26" y="690"/>
                  </a:lnTo>
                  <a:lnTo>
                    <a:pt x="19" y="690"/>
                  </a:lnTo>
                  <a:lnTo>
                    <a:pt x="15" y="692"/>
                  </a:lnTo>
                  <a:lnTo>
                    <a:pt x="7" y="698"/>
                  </a:lnTo>
                  <a:lnTo>
                    <a:pt x="2" y="707"/>
                  </a:lnTo>
                  <a:lnTo>
                    <a:pt x="0" y="717"/>
                  </a:lnTo>
                  <a:lnTo>
                    <a:pt x="2" y="728"/>
                  </a:lnTo>
                  <a:lnTo>
                    <a:pt x="7" y="736"/>
                  </a:lnTo>
                  <a:lnTo>
                    <a:pt x="15" y="743"/>
                  </a:lnTo>
                  <a:lnTo>
                    <a:pt x="19" y="743"/>
                  </a:lnTo>
                  <a:lnTo>
                    <a:pt x="26" y="745"/>
                  </a:lnTo>
                  <a:lnTo>
                    <a:pt x="92" y="745"/>
                  </a:lnTo>
                  <a:lnTo>
                    <a:pt x="92" y="773"/>
                  </a:lnTo>
                  <a:lnTo>
                    <a:pt x="94" y="779"/>
                  </a:lnTo>
                  <a:lnTo>
                    <a:pt x="94" y="785"/>
                  </a:lnTo>
                  <a:lnTo>
                    <a:pt x="100" y="794"/>
                  </a:lnTo>
                  <a:lnTo>
                    <a:pt x="109" y="798"/>
                  </a:lnTo>
                  <a:lnTo>
                    <a:pt x="120" y="800"/>
                  </a:lnTo>
                  <a:lnTo>
                    <a:pt x="130" y="798"/>
                  </a:lnTo>
                  <a:lnTo>
                    <a:pt x="139" y="794"/>
                  </a:lnTo>
                  <a:lnTo>
                    <a:pt x="145" y="785"/>
                  </a:lnTo>
                  <a:lnTo>
                    <a:pt x="147" y="779"/>
                  </a:lnTo>
                  <a:lnTo>
                    <a:pt x="147" y="773"/>
                  </a:lnTo>
                  <a:lnTo>
                    <a:pt x="147" y="745"/>
                  </a:lnTo>
                  <a:lnTo>
                    <a:pt x="773" y="745"/>
                  </a:lnTo>
                  <a:lnTo>
                    <a:pt x="780" y="743"/>
                  </a:lnTo>
                  <a:lnTo>
                    <a:pt x="784" y="743"/>
                  </a:lnTo>
                  <a:lnTo>
                    <a:pt x="792" y="736"/>
                  </a:lnTo>
                  <a:lnTo>
                    <a:pt x="799" y="728"/>
                  </a:lnTo>
                  <a:lnTo>
                    <a:pt x="799" y="717"/>
                  </a:lnTo>
                  <a:lnTo>
                    <a:pt x="799" y="707"/>
                  </a:lnTo>
                  <a:lnTo>
                    <a:pt x="792" y="698"/>
                  </a:lnTo>
                  <a:lnTo>
                    <a:pt x="784" y="692"/>
                  </a:lnTo>
                  <a:lnTo>
                    <a:pt x="780" y="690"/>
                  </a:lnTo>
                  <a:lnTo>
                    <a:pt x="773" y="690"/>
                  </a:lnTo>
                  <a:close/>
                </a:path>
              </a:pathLst>
            </a:custGeom>
            <a:solidFill>
              <a:schemeClr val="bg1"/>
            </a:solidFill>
            <a:ln w="9525">
              <a:noFill/>
              <a:round/>
              <a:headEnd/>
              <a:tailEnd/>
            </a:ln>
          </p:spPr>
          <p:txBody>
            <a:bodyPr/>
            <a:lstStyle/>
            <a:p>
              <a:pPr>
                <a:defRPr/>
              </a:pPr>
              <a:endParaRPr lang="zh-TW" altLang="en-US">
                <a:solidFill>
                  <a:prstClr val="black"/>
                </a:solidFill>
              </a:endParaRPr>
            </a:p>
          </p:txBody>
        </p:sp>
      </p:grpSp>
      <p:sp>
        <p:nvSpPr>
          <p:cNvPr id="42" name="文字方塊 10"/>
          <p:cNvSpPr txBox="1">
            <a:spLocks noChangeArrowheads="1"/>
          </p:cNvSpPr>
          <p:nvPr userDrawn="1"/>
        </p:nvSpPr>
        <p:spPr bwMode="auto">
          <a:xfrm>
            <a:off x="-130968" y="34845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zh-TW" altLang="en-US" sz="2400" b="1" dirty="0">
                <a:solidFill>
                  <a:srgbClr val="FFFFFF"/>
                </a:solidFill>
                <a:latin typeface="SimHei" panose="02010609060101010101" pitchFamily="49" charset="-122"/>
                <a:ea typeface="SimHei" panose="02010609060101010101" pitchFamily="49" charset="-122"/>
              </a:rPr>
              <a:t>新興</a:t>
            </a:r>
          </a:p>
        </p:txBody>
      </p:sp>
      <p:pic>
        <p:nvPicPr>
          <p:cNvPr id="43" name="圖片 42"/>
          <p:cNvPicPr>
            <a:picLocks noChangeAspect="1"/>
          </p:cNvPicPr>
          <p:nvPr userDrawn="1"/>
        </p:nvPicPr>
        <p:blipFill>
          <a:blip r:embed="rId3" cstate="print"/>
          <a:srcRect/>
          <a:stretch>
            <a:fillRect/>
          </a:stretch>
        </p:blipFill>
        <p:spPr bwMode="auto">
          <a:xfrm>
            <a:off x="2644247" y="525463"/>
            <a:ext cx="982133" cy="744538"/>
          </a:xfrm>
          <a:prstGeom prst="rect">
            <a:avLst/>
          </a:prstGeom>
          <a:noFill/>
          <a:ln w="9525">
            <a:noFill/>
            <a:miter lim="800000"/>
            <a:headEnd/>
            <a:tailEnd/>
          </a:ln>
        </p:spPr>
      </p:pic>
    </p:spTree>
    <p:extLst>
      <p:ext uri="{BB962C8B-B14F-4D97-AF65-F5344CB8AC3E}">
        <p14:creationId xmlns:p14="http://schemas.microsoft.com/office/powerpoint/2010/main" val="179921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3.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theme" Target="../theme/theme6.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8.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3.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61.xml"/><Relationship Id="rId7" Type="http://schemas.openxmlformats.org/officeDocument/2006/relationships/image" Target="../media/image11.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9.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 name="矩形 27"/>
          <p:cNvSpPr/>
          <p:nvPr/>
        </p:nvSpPr>
        <p:spPr bwMode="auto">
          <a:xfrm>
            <a:off x="0" y="366715"/>
            <a:ext cx="12192000" cy="84137"/>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9" name="矩形 28"/>
          <p:cNvSpPr/>
          <p:nvPr/>
        </p:nvSpPr>
        <p:spPr bwMode="auto">
          <a:xfrm>
            <a:off x="0" y="0"/>
            <a:ext cx="12192000" cy="311150"/>
          </a:xfrm>
          <a:prstGeom prst="rect">
            <a:avLst/>
          </a:prstGeom>
          <a:solidFill>
            <a:srgbClr val="32AB9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0" name="矩形 29"/>
          <p:cNvSpPr/>
          <p:nvPr/>
        </p:nvSpPr>
        <p:spPr bwMode="auto">
          <a:xfrm>
            <a:off x="0" y="307977"/>
            <a:ext cx="12192000" cy="92075"/>
          </a:xfrm>
          <a:prstGeom prst="rect">
            <a:avLst/>
          </a:prstGeom>
          <a:solidFill>
            <a:srgbClr val="2C988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grpSp>
        <p:nvGrpSpPr>
          <p:cNvPr id="7173" name="群組 12"/>
          <p:cNvGrpSpPr>
            <a:grpSpLocks/>
          </p:cNvGrpSpPr>
          <p:nvPr/>
        </p:nvGrpSpPr>
        <p:grpSpPr bwMode="auto">
          <a:xfrm>
            <a:off x="9525000" y="360363"/>
            <a:ext cx="2667000" cy="139700"/>
            <a:chOff x="5410200" y="360363"/>
            <a:chExt cx="3733800" cy="139700"/>
          </a:xfrm>
        </p:grpSpPr>
        <p:sp>
          <p:nvSpPr>
            <p:cNvPr id="31" name="矩形 30"/>
            <p:cNvSpPr/>
            <p:nvPr/>
          </p:nvSpPr>
          <p:spPr bwMode="auto">
            <a:xfrm flipV="1">
              <a:off x="5410200" y="360363"/>
              <a:ext cx="3733800" cy="90487"/>
            </a:xfrm>
            <a:prstGeom prst="rect">
              <a:avLst/>
            </a:prstGeom>
            <a:solidFill>
              <a:srgbClr val="2C988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2" name="矩形 31"/>
            <p:cNvSpPr/>
            <p:nvPr/>
          </p:nvSpPr>
          <p:spPr bwMode="auto">
            <a:xfrm flipV="1">
              <a:off x="5410200" y="439738"/>
              <a:ext cx="3733800" cy="60325"/>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grpSp>
      <p:sp>
        <p:nvSpPr>
          <p:cNvPr id="7174" name="標題版面配置區 21"/>
          <p:cNvSpPr>
            <a:spLocks noGrp="1"/>
          </p:cNvSpPr>
          <p:nvPr>
            <p:ph type="title"/>
          </p:nvPr>
        </p:nvSpPr>
        <p:spPr bwMode="auto">
          <a:xfrm>
            <a:off x="609600" y="928688"/>
            <a:ext cx="109728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按一下以母片標題樣式</a:t>
            </a:r>
            <a:endParaRPr lang="en-US" altLang="zh-TW" dirty="0"/>
          </a:p>
        </p:txBody>
      </p:sp>
      <p:sp>
        <p:nvSpPr>
          <p:cNvPr id="7175" name="文字版面配置區 12"/>
          <p:cNvSpPr>
            <a:spLocks noGrp="1"/>
          </p:cNvSpPr>
          <p:nvPr>
            <p:ph type="body" idx="1"/>
          </p:nvPr>
        </p:nvSpPr>
        <p:spPr bwMode="auto">
          <a:xfrm>
            <a:off x="609600" y="1785940"/>
            <a:ext cx="109728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grpSp>
        <p:nvGrpSpPr>
          <p:cNvPr id="7178" name="群組 12"/>
          <p:cNvGrpSpPr>
            <a:grpSpLocks/>
          </p:cNvGrpSpPr>
          <p:nvPr/>
        </p:nvGrpSpPr>
        <p:grpSpPr bwMode="auto">
          <a:xfrm>
            <a:off x="9810751" y="285752"/>
            <a:ext cx="1143000" cy="142875"/>
            <a:chOff x="7286625" y="214313"/>
            <a:chExt cx="1285875" cy="214312"/>
          </a:xfrm>
        </p:grpSpPr>
        <p:pic>
          <p:nvPicPr>
            <p:cNvPr id="7185" name="Picture 5" descr="C:\Documents and Settings\Administrator\桌面\未命名-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6625" y="214313"/>
              <a:ext cx="5238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6" descr="C:\Documents and Settings\Administrator\桌面\未命名-5.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29563" y="285750"/>
              <a:ext cx="642937"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67514725"/>
      </p:ext>
    </p:extLst>
  </p:cSld>
  <p:clrMap bg1="lt1" tx1="dk1" bg2="lt2" tx2="dk2" accent1="accent1" accent2="accent2" accent3="accent3" accent4="accent4" accent5="accent5" accent6="accent6" hlink="hlink" folHlink="folHlink"/>
  <p:sldLayoutIdLst>
    <p:sldLayoutId id="2147484606" r:id="rId1"/>
    <p:sldLayoutId id="2147484657" r:id="rId2"/>
    <p:sldLayoutId id="2147484989" r:id="rId3"/>
    <p:sldLayoutId id="2147484990" r:id="rId4"/>
    <p:sldLayoutId id="2147484991" r:id="rId5"/>
    <p:sldLayoutId id="2147484992" r:id="rId6"/>
    <p:sldLayoutId id="2147485026" r:id="rId7"/>
  </p:sldLayoutIdLst>
  <p:hf sldNum="0" hdr="0" ftr="0" dt="0"/>
  <p:txStyles>
    <p:titleStyle>
      <a:lvl1pPr algn="l" rtl="0" eaLnBrk="0" fontAlgn="base" hangingPunct="0">
        <a:spcBef>
          <a:spcPct val="0"/>
        </a:spcBef>
        <a:spcAft>
          <a:spcPct val="0"/>
        </a:spcAft>
        <a:defRPr kumimoji="1" lang="en-US" altLang="zh-TW" sz="3600" b="1" kern="1200" dirty="0" smtClean="0">
          <a:solidFill>
            <a:srgbClr val="2C9889"/>
          </a:solidFill>
          <a:latin typeface="Trebuchet MS" pitchFamily="34" charset="0"/>
          <a:ea typeface="微軟正黑體" pitchFamily="34" charset="-120"/>
          <a:cs typeface="+mj-cs"/>
        </a:defRPr>
      </a:lvl1pPr>
      <a:lvl2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2pPr>
      <a:lvl3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3pPr>
      <a:lvl4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4pPr>
      <a:lvl5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5pPr>
      <a:lvl6pPr marL="342884" algn="l" rtl="0" fontAlgn="base">
        <a:spcBef>
          <a:spcPct val="0"/>
        </a:spcBef>
        <a:spcAft>
          <a:spcPct val="0"/>
        </a:spcAft>
        <a:defRPr sz="3000">
          <a:solidFill>
            <a:srgbClr val="2C9889"/>
          </a:solidFill>
          <a:latin typeface="Trebuchet MS" pitchFamily="34" charset="0"/>
          <a:ea typeface="微軟正黑體" pitchFamily="34" charset="-120"/>
        </a:defRPr>
      </a:lvl6pPr>
      <a:lvl7pPr marL="685766" algn="l" rtl="0" fontAlgn="base">
        <a:spcBef>
          <a:spcPct val="0"/>
        </a:spcBef>
        <a:spcAft>
          <a:spcPct val="0"/>
        </a:spcAft>
        <a:defRPr sz="3000">
          <a:solidFill>
            <a:srgbClr val="2C9889"/>
          </a:solidFill>
          <a:latin typeface="Trebuchet MS" pitchFamily="34" charset="0"/>
          <a:ea typeface="微軟正黑體" pitchFamily="34" charset="-120"/>
        </a:defRPr>
      </a:lvl7pPr>
      <a:lvl8pPr marL="1028649" algn="l" rtl="0" fontAlgn="base">
        <a:spcBef>
          <a:spcPct val="0"/>
        </a:spcBef>
        <a:spcAft>
          <a:spcPct val="0"/>
        </a:spcAft>
        <a:defRPr sz="3000">
          <a:solidFill>
            <a:srgbClr val="2C9889"/>
          </a:solidFill>
          <a:latin typeface="Trebuchet MS" pitchFamily="34" charset="0"/>
          <a:ea typeface="微軟正黑體" pitchFamily="34" charset="-120"/>
        </a:defRPr>
      </a:lvl8pPr>
      <a:lvl9pPr marL="1371532" algn="l" rtl="0" fontAlgn="base">
        <a:spcBef>
          <a:spcPct val="0"/>
        </a:spcBef>
        <a:spcAft>
          <a:spcPct val="0"/>
        </a:spcAft>
        <a:defRPr sz="3000">
          <a:solidFill>
            <a:srgbClr val="2C9889"/>
          </a:solidFill>
          <a:latin typeface="Trebuchet MS" pitchFamily="34" charset="0"/>
          <a:ea typeface="微軟正黑體" pitchFamily="34" charset="-120"/>
        </a:defRPr>
      </a:lvl9pPr>
    </p:titleStyle>
    <p:bodyStyle>
      <a:lvl1pPr marL="271463" indent="-189310" algn="l" rtl="0" eaLnBrk="0" fontAlgn="base" hangingPunct="0">
        <a:spcBef>
          <a:spcPts val="225"/>
        </a:spcBef>
        <a:spcAft>
          <a:spcPct val="0"/>
        </a:spcAft>
        <a:buClr>
          <a:srgbClr val="7B9B57"/>
        </a:buClr>
        <a:buFont typeface="Georgia" panose="02040502050405020303" pitchFamily="18" charset="0"/>
        <a:buChar char="•"/>
        <a:defRPr kumimoji="1" sz="1800" kern="1200">
          <a:solidFill>
            <a:srgbClr val="595959"/>
          </a:solidFill>
          <a:latin typeface="+mj-ea"/>
          <a:ea typeface="+mj-ea"/>
          <a:cs typeface="微軟正黑體" charset="0"/>
        </a:defRPr>
      </a:lvl1pPr>
      <a:lvl2pPr marL="490538" indent="-182166" algn="l" rtl="0" eaLnBrk="0" fontAlgn="base" hangingPunct="0">
        <a:spcBef>
          <a:spcPts val="225"/>
        </a:spcBef>
        <a:spcAft>
          <a:spcPct val="0"/>
        </a:spcAft>
        <a:buClr>
          <a:schemeClr val="accent2"/>
        </a:buClr>
        <a:buFont typeface="Georgia" panose="02040502050405020303" pitchFamily="18" charset="0"/>
        <a:buChar char="▫"/>
        <a:defRPr kumimoji="1" sz="1500" kern="1200">
          <a:solidFill>
            <a:srgbClr val="3D6F57"/>
          </a:solidFill>
          <a:latin typeface="+mj-ea"/>
          <a:ea typeface="+mj-ea"/>
          <a:cs typeface="微軟正黑體" charset="0"/>
        </a:defRPr>
      </a:lvl2pPr>
      <a:lvl3pPr marL="689372" indent="-161925" algn="l" rtl="0" eaLnBrk="0" fontAlgn="base" hangingPunct="0">
        <a:spcBef>
          <a:spcPts val="225"/>
        </a:spcBef>
        <a:spcAft>
          <a:spcPct val="0"/>
        </a:spcAft>
        <a:buClr>
          <a:schemeClr val="accent1"/>
        </a:buClr>
        <a:buFont typeface="Wingdings 2" panose="05020102010507070707" pitchFamily="18" charset="2"/>
        <a:buChar char=""/>
        <a:defRPr kumimoji="1" sz="1800" kern="1200">
          <a:solidFill>
            <a:schemeClr val="accent1"/>
          </a:solidFill>
          <a:latin typeface="+mj-ea"/>
          <a:ea typeface="+mj-ea"/>
          <a:cs typeface="微軟正黑體" charset="0"/>
        </a:defRPr>
      </a:lvl3pPr>
      <a:lvl4pPr marL="882254" indent="-147638" algn="l" rtl="0" eaLnBrk="0" fontAlgn="base" hangingPunct="0">
        <a:spcBef>
          <a:spcPts val="225"/>
        </a:spcBef>
        <a:spcAft>
          <a:spcPct val="0"/>
        </a:spcAft>
        <a:buClr>
          <a:schemeClr val="accent1"/>
        </a:buClr>
        <a:buFont typeface="Wingdings 2" panose="05020102010507070707" pitchFamily="18" charset="2"/>
        <a:buChar char=""/>
        <a:defRPr kumimoji="1" sz="1500" kern="1200">
          <a:solidFill>
            <a:schemeClr val="accent1"/>
          </a:solidFill>
          <a:latin typeface="+mj-ea"/>
          <a:ea typeface="+mj-ea"/>
          <a:cs typeface="微軟正黑體" charset="0"/>
        </a:defRPr>
      </a:lvl4pPr>
      <a:lvl5pPr marL="1039416" indent="-134541" algn="l" rtl="0" eaLnBrk="0" fontAlgn="base" hangingPunct="0">
        <a:spcBef>
          <a:spcPts val="225"/>
        </a:spcBef>
        <a:spcAft>
          <a:spcPct val="0"/>
        </a:spcAft>
        <a:buClr>
          <a:srgbClr val="7B9B57"/>
        </a:buClr>
        <a:buFont typeface="Georgia" panose="02040502050405020303" pitchFamily="18" charset="0"/>
        <a:buChar char="▫"/>
        <a:defRPr kumimoji="1" sz="1500" kern="1200">
          <a:solidFill>
            <a:srgbClr val="7B9B57"/>
          </a:solidFill>
          <a:latin typeface="+mj-ea"/>
          <a:ea typeface="+mj-ea"/>
          <a:cs typeface="微軟正黑體" charset="0"/>
        </a:defRPr>
      </a:lvl5pPr>
      <a:lvl6pPr marL="1206948" indent="-137153"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532" indent="-137153"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00" indent="-137153"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126" indent="-137153"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4" algn="l" rtl="0" eaLnBrk="1" latinLnBrk="0" hangingPunct="1">
        <a:defRPr kumimoji="0" kern="1200">
          <a:solidFill>
            <a:schemeClr val="tx1"/>
          </a:solidFill>
          <a:latin typeface="+mn-lt"/>
          <a:ea typeface="+mn-ea"/>
          <a:cs typeface="+mn-cs"/>
        </a:defRPr>
      </a:lvl2pPr>
      <a:lvl3pPr marL="685766" algn="l" rtl="0" eaLnBrk="1" latinLnBrk="0" hangingPunct="1">
        <a:defRPr kumimoji="0" kern="1200">
          <a:solidFill>
            <a:schemeClr val="tx1"/>
          </a:solidFill>
          <a:latin typeface="+mn-lt"/>
          <a:ea typeface="+mn-ea"/>
          <a:cs typeface="+mn-cs"/>
        </a:defRPr>
      </a:lvl3pPr>
      <a:lvl4pPr marL="1028649" algn="l" rtl="0" eaLnBrk="1" latinLnBrk="0" hangingPunct="1">
        <a:defRPr kumimoji="0" kern="1200">
          <a:solidFill>
            <a:schemeClr val="tx1"/>
          </a:solidFill>
          <a:latin typeface="+mn-lt"/>
          <a:ea typeface="+mn-ea"/>
          <a:cs typeface="+mn-cs"/>
        </a:defRPr>
      </a:lvl4pPr>
      <a:lvl5pPr marL="1371532" algn="l" rtl="0" eaLnBrk="1" latinLnBrk="0" hangingPunct="1">
        <a:defRPr kumimoji="0" kern="1200">
          <a:solidFill>
            <a:schemeClr val="tx1"/>
          </a:solidFill>
          <a:latin typeface="+mn-lt"/>
          <a:ea typeface="+mn-ea"/>
          <a:cs typeface="+mn-cs"/>
        </a:defRPr>
      </a:lvl5pPr>
      <a:lvl6pPr marL="1714415" algn="l" rtl="0" eaLnBrk="1" latinLnBrk="0" hangingPunct="1">
        <a:defRPr kumimoji="0" kern="1200">
          <a:solidFill>
            <a:schemeClr val="tx1"/>
          </a:solidFill>
          <a:latin typeface="+mn-lt"/>
          <a:ea typeface="+mn-ea"/>
          <a:cs typeface="+mn-cs"/>
        </a:defRPr>
      </a:lvl6pPr>
      <a:lvl7pPr marL="2057297" algn="l" rtl="0" eaLnBrk="1" latinLnBrk="0" hangingPunct="1">
        <a:defRPr kumimoji="0" kern="1200">
          <a:solidFill>
            <a:schemeClr val="tx1"/>
          </a:solidFill>
          <a:latin typeface="+mn-lt"/>
          <a:ea typeface="+mn-ea"/>
          <a:cs typeface="+mn-cs"/>
        </a:defRPr>
      </a:lvl7pPr>
      <a:lvl8pPr marL="2400180" algn="l" rtl="0" eaLnBrk="1" latinLnBrk="0" hangingPunct="1">
        <a:defRPr kumimoji="0" kern="1200">
          <a:solidFill>
            <a:schemeClr val="tx1"/>
          </a:solidFill>
          <a:latin typeface="+mn-lt"/>
          <a:ea typeface="+mn-ea"/>
          <a:cs typeface="+mn-cs"/>
        </a:defRPr>
      </a:lvl8pPr>
      <a:lvl9pPr marL="2743064"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 name="矩形 27"/>
          <p:cNvSpPr/>
          <p:nvPr/>
        </p:nvSpPr>
        <p:spPr bwMode="auto">
          <a:xfrm>
            <a:off x="0" y="366715"/>
            <a:ext cx="12192000" cy="84137"/>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9" name="矩形 28"/>
          <p:cNvSpPr/>
          <p:nvPr/>
        </p:nvSpPr>
        <p:spPr bwMode="auto">
          <a:xfrm>
            <a:off x="0" y="0"/>
            <a:ext cx="12192000" cy="311150"/>
          </a:xfrm>
          <a:prstGeom prst="rect">
            <a:avLst/>
          </a:prstGeom>
          <a:solidFill>
            <a:srgbClr val="32AB9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0" name="矩形 29"/>
          <p:cNvSpPr/>
          <p:nvPr/>
        </p:nvSpPr>
        <p:spPr bwMode="auto">
          <a:xfrm>
            <a:off x="0" y="307977"/>
            <a:ext cx="12192000" cy="92075"/>
          </a:xfrm>
          <a:prstGeom prst="rect">
            <a:avLst/>
          </a:prstGeom>
          <a:solidFill>
            <a:srgbClr val="2C988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grpSp>
        <p:nvGrpSpPr>
          <p:cNvPr id="7173" name="群組 12"/>
          <p:cNvGrpSpPr>
            <a:grpSpLocks/>
          </p:cNvGrpSpPr>
          <p:nvPr/>
        </p:nvGrpSpPr>
        <p:grpSpPr bwMode="auto">
          <a:xfrm>
            <a:off x="9525000" y="360363"/>
            <a:ext cx="2667000" cy="139700"/>
            <a:chOff x="5410200" y="360363"/>
            <a:chExt cx="3733800" cy="139700"/>
          </a:xfrm>
        </p:grpSpPr>
        <p:sp>
          <p:nvSpPr>
            <p:cNvPr id="31" name="矩形 30"/>
            <p:cNvSpPr/>
            <p:nvPr/>
          </p:nvSpPr>
          <p:spPr bwMode="auto">
            <a:xfrm flipV="1">
              <a:off x="5410200" y="360363"/>
              <a:ext cx="3733800" cy="90487"/>
            </a:xfrm>
            <a:prstGeom prst="rect">
              <a:avLst/>
            </a:prstGeom>
            <a:solidFill>
              <a:srgbClr val="2C988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2" name="矩形 31"/>
            <p:cNvSpPr/>
            <p:nvPr/>
          </p:nvSpPr>
          <p:spPr bwMode="auto">
            <a:xfrm flipV="1">
              <a:off x="5410200" y="439738"/>
              <a:ext cx="3733800" cy="60325"/>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grpSp>
      <p:sp>
        <p:nvSpPr>
          <p:cNvPr id="7174" name="標題版面配置區 21"/>
          <p:cNvSpPr>
            <a:spLocks noGrp="1"/>
          </p:cNvSpPr>
          <p:nvPr>
            <p:ph type="title"/>
          </p:nvPr>
        </p:nvSpPr>
        <p:spPr bwMode="auto">
          <a:xfrm>
            <a:off x="609600" y="928688"/>
            <a:ext cx="109728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按一下以母片標題樣式</a:t>
            </a:r>
            <a:endParaRPr lang="en-US" altLang="zh-TW" dirty="0"/>
          </a:p>
        </p:txBody>
      </p:sp>
      <p:sp>
        <p:nvSpPr>
          <p:cNvPr id="7175" name="文字版面配置區 12"/>
          <p:cNvSpPr>
            <a:spLocks noGrp="1"/>
          </p:cNvSpPr>
          <p:nvPr>
            <p:ph type="body" idx="1"/>
          </p:nvPr>
        </p:nvSpPr>
        <p:spPr bwMode="auto">
          <a:xfrm>
            <a:off x="609600" y="1785940"/>
            <a:ext cx="109728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altLang="zh-TW" dirty="0"/>
          </a:p>
        </p:txBody>
      </p:sp>
      <p:grpSp>
        <p:nvGrpSpPr>
          <p:cNvPr id="7178" name="群組 12"/>
          <p:cNvGrpSpPr>
            <a:grpSpLocks/>
          </p:cNvGrpSpPr>
          <p:nvPr/>
        </p:nvGrpSpPr>
        <p:grpSpPr bwMode="auto">
          <a:xfrm>
            <a:off x="9810751" y="285752"/>
            <a:ext cx="1143000" cy="142875"/>
            <a:chOff x="7286625" y="214313"/>
            <a:chExt cx="1285875" cy="214312"/>
          </a:xfrm>
        </p:grpSpPr>
        <p:pic>
          <p:nvPicPr>
            <p:cNvPr id="7185" name="Picture 5" descr="C:\Documents and Settings\Administrator\桌面\未命名-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6625" y="214313"/>
              <a:ext cx="5238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6" descr="C:\Documents and Settings\Administrator\桌面\未命名-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9563" y="285750"/>
              <a:ext cx="642937"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010082"/>
      </p:ext>
    </p:extLst>
  </p:cSld>
  <p:clrMap bg1="lt1" tx1="dk1" bg2="lt2" tx2="dk2" accent1="accent1" accent2="accent2" accent3="accent3" accent4="accent4" accent5="accent5" accent6="accent6" hlink="hlink" folHlink="folHlink"/>
  <p:sldLayoutIdLst>
    <p:sldLayoutId id="2147484612" r:id="rId1"/>
    <p:sldLayoutId id="2147484613" r:id="rId2"/>
    <p:sldLayoutId id="2147484609" r:id="rId3"/>
    <p:sldLayoutId id="2147484610" r:id="rId4"/>
  </p:sldLayoutIdLst>
  <p:hf sldNum="0" hdr="0" ftr="0" dt="0"/>
  <p:txStyles>
    <p:titleStyle>
      <a:lvl1pPr algn="l" rtl="0" eaLnBrk="0" fontAlgn="base" hangingPunct="0">
        <a:spcBef>
          <a:spcPct val="0"/>
        </a:spcBef>
        <a:spcAft>
          <a:spcPct val="0"/>
        </a:spcAft>
        <a:defRPr kumimoji="1" lang="en-US" altLang="zh-TW" sz="3600" b="1" kern="1200" dirty="0" smtClean="0">
          <a:solidFill>
            <a:srgbClr val="2C9889"/>
          </a:solidFill>
          <a:latin typeface="Trebuchet MS" pitchFamily="34" charset="0"/>
          <a:ea typeface="微軟正黑體" pitchFamily="34" charset="-120"/>
          <a:cs typeface="+mj-cs"/>
        </a:defRPr>
      </a:lvl1pPr>
      <a:lvl2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2pPr>
      <a:lvl3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3pPr>
      <a:lvl4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4pPr>
      <a:lvl5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5pPr>
      <a:lvl6pPr marL="342884" algn="l" rtl="0" fontAlgn="base">
        <a:spcBef>
          <a:spcPct val="0"/>
        </a:spcBef>
        <a:spcAft>
          <a:spcPct val="0"/>
        </a:spcAft>
        <a:defRPr sz="3000">
          <a:solidFill>
            <a:srgbClr val="2C9889"/>
          </a:solidFill>
          <a:latin typeface="Trebuchet MS" pitchFamily="34" charset="0"/>
          <a:ea typeface="微軟正黑體" pitchFamily="34" charset="-120"/>
        </a:defRPr>
      </a:lvl6pPr>
      <a:lvl7pPr marL="685766" algn="l" rtl="0" fontAlgn="base">
        <a:spcBef>
          <a:spcPct val="0"/>
        </a:spcBef>
        <a:spcAft>
          <a:spcPct val="0"/>
        </a:spcAft>
        <a:defRPr sz="3000">
          <a:solidFill>
            <a:srgbClr val="2C9889"/>
          </a:solidFill>
          <a:latin typeface="Trebuchet MS" pitchFamily="34" charset="0"/>
          <a:ea typeface="微軟正黑體" pitchFamily="34" charset="-120"/>
        </a:defRPr>
      </a:lvl7pPr>
      <a:lvl8pPr marL="1028649" algn="l" rtl="0" fontAlgn="base">
        <a:spcBef>
          <a:spcPct val="0"/>
        </a:spcBef>
        <a:spcAft>
          <a:spcPct val="0"/>
        </a:spcAft>
        <a:defRPr sz="3000">
          <a:solidFill>
            <a:srgbClr val="2C9889"/>
          </a:solidFill>
          <a:latin typeface="Trebuchet MS" pitchFamily="34" charset="0"/>
          <a:ea typeface="微軟正黑體" pitchFamily="34" charset="-120"/>
        </a:defRPr>
      </a:lvl8pPr>
      <a:lvl9pPr marL="1371532" algn="l" rtl="0" fontAlgn="base">
        <a:spcBef>
          <a:spcPct val="0"/>
        </a:spcBef>
        <a:spcAft>
          <a:spcPct val="0"/>
        </a:spcAft>
        <a:defRPr sz="3000">
          <a:solidFill>
            <a:srgbClr val="2C9889"/>
          </a:solidFill>
          <a:latin typeface="Trebuchet MS" pitchFamily="34" charset="0"/>
          <a:ea typeface="微軟正黑體" pitchFamily="34" charset="-120"/>
        </a:defRPr>
      </a:lvl9pPr>
    </p:titleStyle>
    <p:bodyStyle>
      <a:lvl1pPr marL="271463" indent="-189310" algn="l" rtl="0" eaLnBrk="0" fontAlgn="base" hangingPunct="0">
        <a:spcBef>
          <a:spcPts val="225"/>
        </a:spcBef>
        <a:spcAft>
          <a:spcPct val="0"/>
        </a:spcAft>
        <a:buClr>
          <a:srgbClr val="7B9B57"/>
        </a:buClr>
        <a:buFont typeface="Georgia" panose="02040502050405020303" pitchFamily="18" charset="0"/>
        <a:buChar char="•"/>
        <a:defRPr kumimoji="1" sz="1800" kern="1200">
          <a:solidFill>
            <a:srgbClr val="595959"/>
          </a:solidFill>
          <a:latin typeface="+mj-ea"/>
          <a:ea typeface="+mj-ea"/>
          <a:cs typeface="微軟正黑體" charset="0"/>
        </a:defRPr>
      </a:lvl1pPr>
      <a:lvl2pPr marL="490538" indent="-182166" algn="l" rtl="0" eaLnBrk="0" fontAlgn="base" hangingPunct="0">
        <a:spcBef>
          <a:spcPts val="225"/>
        </a:spcBef>
        <a:spcAft>
          <a:spcPct val="0"/>
        </a:spcAft>
        <a:buClr>
          <a:schemeClr val="accent2"/>
        </a:buClr>
        <a:buFont typeface="Georgia" panose="02040502050405020303" pitchFamily="18" charset="0"/>
        <a:buChar char="▫"/>
        <a:defRPr kumimoji="1" sz="1500" kern="1200">
          <a:solidFill>
            <a:srgbClr val="3D6F57"/>
          </a:solidFill>
          <a:latin typeface="+mj-ea"/>
          <a:ea typeface="+mj-ea"/>
          <a:cs typeface="微軟正黑體" charset="0"/>
        </a:defRPr>
      </a:lvl2pPr>
      <a:lvl3pPr marL="689372" indent="-161925" algn="l" rtl="0" eaLnBrk="0" fontAlgn="base" hangingPunct="0">
        <a:spcBef>
          <a:spcPts val="225"/>
        </a:spcBef>
        <a:spcAft>
          <a:spcPct val="0"/>
        </a:spcAft>
        <a:buClr>
          <a:schemeClr val="accent1"/>
        </a:buClr>
        <a:buFont typeface="Wingdings 2" panose="05020102010507070707" pitchFamily="18" charset="2"/>
        <a:buChar char=""/>
        <a:defRPr kumimoji="1" sz="1800" kern="1200">
          <a:solidFill>
            <a:schemeClr val="accent1"/>
          </a:solidFill>
          <a:latin typeface="+mj-ea"/>
          <a:ea typeface="+mj-ea"/>
          <a:cs typeface="微軟正黑體" charset="0"/>
        </a:defRPr>
      </a:lvl3pPr>
      <a:lvl4pPr marL="882254" indent="-147638" algn="l" rtl="0" eaLnBrk="0" fontAlgn="base" hangingPunct="0">
        <a:spcBef>
          <a:spcPts val="225"/>
        </a:spcBef>
        <a:spcAft>
          <a:spcPct val="0"/>
        </a:spcAft>
        <a:buClr>
          <a:schemeClr val="accent1"/>
        </a:buClr>
        <a:buFont typeface="Wingdings 2" panose="05020102010507070707" pitchFamily="18" charset="2"/>
        <a:buChar char=""/>
        <a:defRPr kumimoji="1" sz="1500" kern="1200">
          <a:solidFill>
            <a:schemeClr val="accent1"/>
          </a:solidFill>
          <a:latin typeface="+mj-ea"/>
          <a:ea typeface="+mj-ea"/>
          <a:cs typeface="微軟正黑體" charset="0"/>
        </a:defRPr>
      </a:lvl4pPr>
      <a:lvl5pPr marL="1039416" indent="-134541" algn="l" rtl="0" eaLnBrk="0" fontAlgn="base" hangingPunct="0">
        <a:spcBef>
          <a:spcPts val="225"/>
        </a:spcBef>
        <a:spcAft>
          <a:spcPct val="0"/>
        </a:spcAft>
        <a:buClr>
          <a:srgbClr val="7B9B57"/>
        </a:buClr>
        <a:buFont typeface="Georgia" panose="02040502050405020303" pitchFamily="18" charset="0"/>
        <a:buChar char="▫"/>
        <a:defRPr kumimoji="1" sz="1500" kern="1200">
          <a:solidFill>
            <a:srgbClr val="7B9B57"/>
          </a:solidFill>
          <a:latin typeface="+mj-ea"/>
          <a:ea typeface="+mj-ea"/>
          <a:cs typeface="微軟正黑體" charset="0"/>
        </a:defRPr>
      </a:lvl5pPr>
      <a:lvl6pPr marL="1206948" indent="-137153"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532" indent="-137153"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00" indent="-137153"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126" indent="-137153"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4" algn="l" rtl="0" eaLnBrk="1" latinLnBrk="0" hangingPunct="1">
        <a:defRPr kumimoji="0" kern="1200">
          <a:solidFill>
            <a:schemeClr val="tx1"/>
          </a:solidFill>
          <a:latin typeface="+mn-lt"/>
          <a:ea typeface="+mn-ea"/>
          <a:cs typeface="+mn-cs"/>
        </a:defRPr>
      </a:lvl2pPr>
      <a:lvl3pPr marL="685766" algn="l" rtl="0" eaLnBrk="1" latinLnBrk="0" hangingPunct="1">
        <a:defRPr kumimoji="0" kern="1200">
          <a:solidFill>
            <a:schemeClr val="tx1"/>
          </a:solidFill>
          <a:latin typeface="+mn-lt"/>
          <a:ea typeface="+mn-ea"/>
          <a:cs typeface="+mn-cs"/>
        </a:defRPr>
      </a:lvl3pPr>
      <a:lvl4pPr marL="1028649" algn="l" rtl="0" eaLnBrk="1" latinLnBrk="0" hangingPunct="1">
        <a:defRPr kumimoji="0" kern="1200">
          <a:solidFill>
            <a:schemeClr val="tx1"/>
          </a:solidFill>
          <a:latin typeface="+mn-lt"/>
          <a:ea typeface="+mn-ea"/>
          <a:cs typeface="+mn-cs"/>
        </a:defRPr>
      </a:lvl4pPr>
      <a:lvl5pPr marL="1371532" algn="l" rtl="0" eaLnBrk="1" latinLnBrk="0" hangingPunct="1">
        <a:defRPr kumimoji="0" kern="1200">
          <a:solidFill>
            <a:schemeClr val="tx1"/>
          </a:solidFill>
          <a:latin typeface="+mn-lt"/>
          <a:ea typeface="+mn-ea"/>
          <a:cs typeface="+mn-cs"/>
        </a:defRPr>
      </a:lvl5pPr>
      <a:lvl6pPr marL="1714415" algn="l" rtl="0" eaLnBrk="1" latinLnBrk="0" hangingPunct="1">
        <a:defRPr kumimoji="0" kern="1200">
          <a:solidFill>
            <a:schemeClr val="tx1"/>
          </a:solidFill>
          <a:latin typeface="+mn-lt"/>
          <a:ea typeface="+mn-ea"/>
          <a:cs typeface="+mn-cs"/>
        </a:defRPr>
      </a:lvl6pPr>
      <a:lvl7pPr marL="2057297" algn="l" rtl="0" eaLnBrk="1" latinLnBrk="0" hangingPunct="1">
        <a:defRPr kumimoji="0" kern="1200">
          <a:solidFill>
            <a:schemeClr val="tx1"/>
          </a:solidFill>
          <a:latin typeface="+mn-lt"/>
          <a:ea typeface="+mn-ea"/>
          <a:cs typeface="+mn-cs"/>
        </a:defRPr>
      </a:lvl7pPr>
      <a:lvl8pPr marL="2400180" algn="l" rtl="0" eaLnBrk="1" latinLnBrk="0" hangingPunct="1">
        <a:defRPr kumimoji="0" kern="1200">
          <a:solidFill>
            <a:schemeClr val="tx1"/>
          </a:solidFill>
          <a:latin typeface="+mn-lt"/>
          <a:ea typeface="+mn-ea"/>
          <a:cs typeface="+mn-cs"/>
        </a:defRPr>
      </a:lvl8pPr>
      <a:lvl9pPr marL="2743064"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 name="矩形 27"/>
          <p:cNvSpPr/>
          <p:nvPr/>
        </p:nvSpPr>
        <p:spPr bwMode="auto">
          <a:xfrm>
            <a:off x="0" y="366715"/>
            <a:ext cx="12192000" cy="84137"/>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9" name="矩形 28"/>
          <p:cNvSpPr/>
          <p:nvPr/>
        </p:nvSpPr>
        <p:spPr bwMode="auto">
          <a:xfrm>
            <a:off x="0" y="0"/>
            <a:ext cx="12192000" cy="311150"/>
          </a:xfrm>
          <a:prstGeom prst="rect">
            <a:avLst/>
          </a:prstGeom>
          <a:solidFill>
            <a:srgbClr val="32AB9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0" name="矩形 29"/>
          <p:cNvSpPr/>
          <p:nvPr/>
        </p:nvSpPr>
        <p:spPr bwMode="auto">
          <a:xfrm>
            <a:off x="0" y="307977"/>
            <a:ext cx="12192000" cy="92075"/>
          </a:xfrm>
          <a:prstGeom prst="rect">
            <a:avLst/>
          </a:prstGeom>
          <a:solidFill>
            <a:srgbClr val="2C988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grpSp>
        <p:nvGrpSpPr>
          <p:cNvPr id="7173" name="群組 12"/>
          <p:cNvGrpSpPr>
            <a:grpSpLocks/>
          </p:cNvGrpSpPr>
          <p:nvPr/>
        </p:nvGrpSpPr>
        <p:grpSpPr bwMode="auto">
          <a:xfrm>
            <a:off x="9525000" y="360363"/>
            <a:ext cx="2667000" cy="139700"/>
            <a:chOff x="5410200" y="360363"/>
            <a:chExt cx="3733800" cy="139700"/>
          </a:xfrm>
        </p:grpSpPr>
        <p:sp>
          <p:nvSpPr>
            <p:cNvPr id="31" name="矩形 30"/>
            <p:cNvSpPr/>
            <p:nvPr/>
          </p:nvSpPr>
          <p:spPr bwMode="auto">
            <a:xfrm flipV="1">
              <a:off x="5410200" y="360363"/>
              <a:ext cx="3733800" cy="90487"/>
            </a:xfrm>
            <a:prstGeom prst="rect">
              <a:avLst/>
            </a:prstGeom>
            <a:solidFill>
              <a:srgbClr val="2C988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2" name="矩形 31"/>
            <p:cNvSpPr/>
            <p:nvPr/>
          </p:nvSpPr>
          <p:spPr bwMode="auto">
            <a:xfrm flipV="1">
              <a:off x="5410200" y="439738"/>
              <a:ext cx="3733800" cy="60325"/>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grpSp>
      <p:sp>
        <p:nvSpPr>
          <p:cNvPr id="7174" name="標題版面配置區 21"/>
          <p:cNvSpPr>
            <a:spLocks noGrp="1"/>
          </p:cNvSpPr>
          <p:nvPr>
            <p:ph type="title"/>
          </p:nvPr>
        </p:nvSpPr>
        <p:spPr bwMode="auto">
          <a:xfrm>
            <a:off x="609600" y="928688"/>
            <a:ext cx="109728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按一下以母片標題樣式</a:t>
            </a:r>
            <a:endParaRPr lang="en-US" altLang="zh-TW" dirty="0"/>
          </a:p>
        </p:txBody>
      </p:sp>
      <p:sp>
        <p:nvSpPr>
          <p:cNvPr id="7175" name="文字版面配置區 12"/>
          <p:cNvSpPr>
            <a:spLocks noGrp="1"/>
          </p:cNvSpPr>
          <p:nvPr>
            <p:ph type="body" idx="1"/>
          </p:nvPr>
        </p:nvSpPr>
        <p:spPr bwMode="auto">
          <a:xfrm>
            <a:off x="609600" y="1785940"/>
            <a:ext cx="109728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altLang="zh-TW" dirty="0"/>
          </a:p>
        </p:txBody>
      </p:sp>
      <p:grpSp>
        <p:nvGrpSpPr>
          <p:cNvPr id="7178" name="群組 12"/>
          <p:cNvGrpSpPr>
            <a:grpSpLocks/>
          </p:cNvGrpSpPr>
          <p:nvPr/>
        </p:nvGrpSpPr>
        <p:grpSpPr bwMode="auto">
          <a:xfrm>
            <a:off x="9810751" y="285752"/>
            <a:ext cx="1143000" cy="142875"/>
            <a:chOff x="7286625" y="214313"/>
            <a:chExt cx="1285875" cy="214312"/>
          </a:xfrm>
        </p:grpSpPr>
        <p:pic>
          <p:nvPicPr>
            <p:cNvPr id="7185" name="Picture 5" descr="C:\Documents and Settings\Administrator\桌面\未命名-7.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86625" y="214313"/>
              <a:ext cx="5238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6" descr="C:\Documents and Settings\Administrator\桌面\未命名-5.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29563" y="285750"/>
              <a:ext cx="642937"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文字方塊 16"/>
          <p:cNvSpPr txBox="1">
            <a:spLocks noChangeArrowheads="1"/>
          </p:cNvSpPr>
          <p:nvPr userDrawn="1"/>
        </p:nvSpPr>
        <p:spPr bwMode="auto">
          <a:xfrm>
            <a:off x="9239251" y="0"/>
            <a:ext cx="3048000" cy="304800"/>
          </a:xfrm>
          <a:prstGeom prst="rect">
            <a:avLst/>
          </a:prstGeom>
          <a:noFill/>
          <a:ln>
            <a:noFill/>
          </a:ln>
        </p:spPr>
        <p:txBody>
          <a:bodyPr>
            <a:spAutoFit/>
          </a:bodyPr>
          <a:lstStyle>
            <a:lvl1pPr eaLnBrk="0" hangingPunct="0">
              <a:defRPr>
                <a:solidFill>
                  <a:schemeClr val="tx1"/>
                </a:solidFill>
                <a:latin typeface="Arial" pitchFamily="34" charset="0"/>
                <a:ea typeface="新細明體" pitchFamily="18" charset="-120"/>
              </a:defRPr>
            </a:lvl1pPr>
            <a:lvl2pPr marL="742950" indent="-285750" eaLnBrk="0" hangingPunct="0">
              <a:defRPr>
                <a:solidFill>
                  <a:schemeClr val="tx1"/>
                </a:solidFill>
                <a:latin typeface="Arial" pitchFamily="34" charset="0"/>
                <a:ea typeface="新細明體" pitchFamily="18" charset="-120"/>
              </a:defRPr>
            </a:lvl2pPr>
            <a:lvl3pPr marL="1143000" indent="-228600" eaLnBrk="0" hangingPunct="0">
              <a:defRPr>
                <a:solidFill>
                  <a:schemeClr val="tx1"/>
                </a:solidFill>
                <a:latin typeface="Arial" pitchFamily="34" charset="0"/>
                <a:ea typeface="新細明體" pitchFamily="18" charset="-120"/>
              </a:defRPr>
            </a:lvl3pPr>
            <a:lvl4pPr marL="1600200" indent="-228600" eaLnBrk="0" hangingPunct="0">
              <a:defRPr>
                <a:solidFill>
                  <a:schemeClr val="tx1"/>
                </a:solidFill>
                <a:latin typeface="Arial" pitchFamily="34" charset="0"/>
                <a:ea typeface="新細明體" pitchFamily="18" charset="-120"/>
              </a:defRPr>
            </a:lvl4pPr>
            <a:lvl5pPr marL="2057400" indent="-228600" eaLnBrk="0" hangingPunct="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新細明體" pitchFamily="18" charset="-120"/>
              </a:defRPr>
            </a:lvl9pPr>
          </a:lstStyle>
          <a:p>
            <a:pPr eaLnBrk="1" hangingPunct="1">
              <a:buFont typeface="Arial" pitchFamily="34" charset="0"/>
              <a:buNone/>
              <a:defRPr/>
            </a:pPr>
            <a:r>
              <a:rPr kumimoji="0" lang="en-US" altLang="zh-TW" sz="1400" b="1" dirty="0">
                <a:solidFill>
                  <a:srgbClr val="FF0000"/>
                </a:solidFill>
                <a:latin typeface="微軟正黑體" pitchFamily="34" charset="-120"/>
                <a:ea typeface="微軟正黑體" pitchFamily="34" charset="-120"/>
              </a:rPr>
              <a:t>&lt;</a:t>
            </a:r>
            <a:r>
              <a:rPr kumimoji="0" lang="zh-TW" altLang="en-US" sz="1400" b="1" dirty="0">
                <a:solidFill>
                  <a:srgbClr val="FF0000"/>
                </a:solidFill>
                <a:latin typeface="微軟正黑體" pitchFamily="34" charset="-120"/>
                <a:ea typeface="微軟正黑體" pitchFamily="34" charset="-120"/>
              </a:rPr>
              <a:t>僅供內部教育訓練使用</a:t>
            </a:r>
            <a:r>
              <a:rPr kumimoji="0" lang="en-US" altLang="zh-TW" sz="1400" b="1" dirty="0">
                <a:solidFill>
                  <a:srgbClr val="FF0000"/>
                </a:solidFill>
                <a:latin typeface="微軟正黑體" pitchFamily="34" charset="-120"/>
                <a:ea typeface="微軟正黑體" pitchFamily="34" charset="-120"/>
              </a:rPr>
              <a:t>&gt;</a:t>
            </a:r>
            <a:endParaRPr kumimoji="0" lang="zh-TW" altLang="en-US" sz="1400" b="1" dirty="0">
              <a:solidFill>
                <a:srgbClr val="FF0000"/>
              </a:solidFill>
              <a:latin typeface="微軟正黑體" pitchFamily="34" charset="-120"/>
              <a:ea typeface="微軟正黑體" pitchFamily="34" charset="-120"/>
            </a:endParaRPr>
          </a:p>
        </p:txBody>
      </p:sp>
      <p:sp>
        <p:nvSpPr>
          <p:cNvPr id="17" name="文字方塊 16"/>
          <p:cNvSpPr txBox="1"/>
          <p:nvPr userDrawn="1"/>
        </p:nvSpPr>
        <p:spPr>
          <a:xfrm>
            <a:off x="11232000" y="6561436"/>
            <a:ext cx="960000" cy="276999"/>
          </a:xfrm>
          <a:prstGeom prst="rect">
            <a:avLst/>
          </a:prstGeom>
          <a:noFill/>
        </p:spPr>
        <p:txBody>
          <a:bodyPr wrap="square" rtlCol="0">
            <a:spAutoFit/>
          </a:bodyPr>
          <a:lstStyle/>
          <a:p>
            <a:pPr algn="r"/>
            <a:fld id="{7A4184DB-2A2D-43CA-9F7D-AA80E8D6DDD9}" type="slidenum">
              <a:rPr lang="zh-TW" altLang="en-US" sz="1200" smtClean="0">
                <a:solidFill>
                  <a:prstClr val="black"/>
                </a:solidFill>
                <a:latin typeface="微軟正黑體" panose="020B0604030504040204" pitchFamily="34" charset="-120"/>
                <a:ea typeface="微軟正黑體" panose="020B0604030504040204" pitchFamily="34" charset="-120"/>
              </a:rPr>
              <a:pPr algn="r"/>
              <a:t>‹#›</a:t>
            </a:fld>
            <a:r>
              <a:rPr lang="en-US" altLang="zh-TW" sz="1200" dirty="0">
                <a:solidFill>
                  <a:prstClr val="black"/>
                </a:solidFill>
                <a:latin typeface="微軟正黑體" panose="020B0604030504040204" pitchFamily="34" charset="-120"/>
                <a:ea typeface="微軟正黑體" panose="020B0604030504040204" pitchFamily="34" charset="-120"/>
              </a:rPr>
              <a:t>/19</a:t>
            </a:r>
          </a:p>
        </p:txBody>
      </p:sp>
    </p:spTree>
    <p:extLst>
      <p:ext uri="{BB962C8B-B14F-4D97-AF65-F5344CB8AC3E}">
        <p14:creationId xmlns:p14="http://schemas.microsoft.com/office/powerpoint/2010/main" val="1482791650"/>
      </p:ext>
    </p:extLst>
  </p:cSld>
  <p:clrMap bg1="lt1" tx1="dk1" bg2="lt2" tx2="dk2" accent1="accent1" accent2="accent2" accent3="accent3" accent4="accent4" accent5="accent5" accent6="accent6" hlink="hlink" folHlink="folHlink"/>
  <p:sldLayoutIdLst>
    <p:sldLayoutId id="2147484949" r:id="rId1"/>
    <p:sldLayoutId id="2147484950" r:id="rId2"/>
    <p:sldLayoutId id="2147484951" r:id="rId3"/>
    <p:sldLayoutId id="2147484952" r:id="rId4"/>
    <p:sldLayoutId id="2147484953" r:id="rId5"/>
    <p:sldLayoutId id="2147484954" r:id="rId6"/>
    <p:sldLayoutId id="2147484955" r:id="rId7"/>
    <p:sldLayoutId id="2147484956" r:id="rId8"/>
    <p:sldLayoutId id="2147484957" r:id="rId9"/>
  </p:sldLayoutIdLst>
  <p:hf sldNum="0" hdr="0" ftr="0" dt="0"/>
  <p:txStyles>
    <p:titleStyle>
      <a:lvl1pPr algn="l" rtl="0" eaLnBrk="0" fontAlgn="base" hangingPunct="0">
        <a:spcBef>
          <a:spcPct val="0"/>
        </a:spcBef>
        <a:spcAft>
          <a:spcPct val="0"/>
        </a:spcAft>
        <a:defRPr kumimoji="1" lang="en-US" altLang="zh-TW" sz="3600" b="1" kern="1200" dirty="0" smtClean="0">
          <a:solidFill>
            <a:srgbClr val="2C9889"/>
          </a:solidFill>
          <a:latin typeface="Trebuchet MS" pitchFamily="34" charset="0"/>
          <a:ea typeface="微軟正黑體" pitchFamily="34" charset="-120"/>
          <a:cs typeface="+mj-cs"/>
        </a:defRPr>
      </a:lvl1pPr>
      <a:lvl2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2pPr>
      <a:lvl3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3pPr>
      <a:lvl4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4pPr>
      <a:lvl5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5pPr>
      <a:lvl6pPr marL="342884" algn="l" rtl="0" fontAlgn="base">
        <a:spcBef>
          <a:spcPct val="0"/>
        </a:spcBef>
        <a:spcAft>
          <a:spcPct val="0"/>
        </a:spcAft>
        <a:defRPr sz="3000">
          <a:solidFill>
            <a:srgbClr val="2C9889"/>
          </a:solidFill>
          <a:latin typeface="Trebuchet MS" pitchFamily="34" charset="0"/>
          <a:ea typeface="微軟正黑體" pitchFamily="34" charset="-120"/>
        </a:defRPr>
      </a:lvl6pPr>
      <a:lvl7pPr marL="685766" algn="l" rtl="0" fontAlgn="base">
        <a:spcBef>
          <a:spcPct val="0"/>
        </a:spcBef>
        <a:spcAft>
          <a:spcPct val="0"/>
        </a:spcAft>
        <a:defRPr sz="3000">
          <a:solidFill>
            <a:srgbClr val="2C9889"/>
          </a:solidFill>
          <a:latin typeface="Trebuchet MS" pitchFamily="34" charset="0"/>
          <a:ea typeface="微軟正黑體" pitchFamily="34" charset="-120"/>
        </a:defRPr>
      </a:lvl7pPr>
      <a:lvl8pPr marL="1028649" algn="l" rtl="0" fontAlgn="base">
        <a:spcBef>
          <a:spcPct val="0"/>
        </a:spcBef>
        <a:spcAft>
          <a:spcPct val="0"/>
        </a:spcAft>
        <a:defRPr sz="3000">
          <a:solidFill>
            <a:srgbClr val="2C9889"/>
          </a:solidFill>
          <a:latin typeface="Trebuchet MS" pitchFamily="34" charset="0"/>
          <a:ea typeface="微軟正黑體" pitchFamily="34" charset="-120"/>
        </a:defRPr>
      </a:lvl8pPr>
      <a:lvl9pPr marL="1371532" algn="l" rtl="0" fontAlgn="base">
        <a:spcBef>
          <a:spcPct val="0"/>
        </a:spcBef>
        <a:spcAft>
          <a:spcPct val="0"/>
        </a:spcAft>
        <a:defRPr sz="3000">
          <a:solidFill>
            <a:srgbClr val="2C9889"/>
          </a:solidFill>
          <a:latin typeface="Trebuchet MS" pitchFamily="34" charset="0"/>
          <a:ea typeface="微軟正黑體" pitchFamily="34" charset="-120"/>
        </a:defRPr>
      </a:lvl9pPr>
    </p:titleStyle>
    <p:bodyStyle>
      <a:lvl1pPr marL="271463" indent="-189310" algn="l" rtl="0" eaLnBrk="0" fontAlgn="base" hangingPunct="0">
        <a:spcBef>
          <a:spcPts val="225"/>
        </a:spcBef>
        <a:spcAft>
          <a:spcPct val="0"/>
        </a:spcAft>
        <a:buClr>
          <a:srgbClr val="7B9B57"/>
        </a:buClr>
        <a:buFont typeface="Georgia" panose="02040502050405020303" pitchFamily="18" charset="0"/>
        <a:buChar char="•"/>
        <a:defRPr kumimoji="1" sz="1800" kern="1200">
          <a:solidFill>
            <a:srgbClr val="595959"/>
          </a:solidFill>
          <a:latin typeface="+mj-ea"/>
          <a:ea typeface="+mj-ea"/>
          <a:cs typeface="微軟正黑體" charset="0"/>
        </a:defRPr>
      </a:lvl1pPr>
      <a:lvl2pPr marL="490538" indent="-182166" algn="l" rtl="0" eaLnBrk="0" fontAlgn="base" hangingPunct="0">
        <a:spcBef>
          <a:spcPts val="225"/>
        </a:spcBef>
        <a:spcAft>
          <a:spcPct val="0"/>
        </a:spcAft>
        <a:buClr>
          <a:schemeClr val="accent2"/>
        </a:buClr>
        <a:buFont typeface="Georgia" panose="02040502050405020303" pitchFamily="18" charset="0"/>
        <a:buChar char="▫"/>
        <a:defRPr kumimoji="1" sz="1500" kern="1200">
          <a:solidFill>
            <a:srgbClr val="3D6F57"/>
          </a:solidFill>
          <a:latin typeface="+mj-ea"/>
          <a:ea typeface="+mj-ea"/>
          <a:cs typeface="微軟正黑體" charset="0"/>
        </a:defRPr>
      </a:lvl2pPr>
      <a:lvl3pPr marL="689372" indent="-161925" algn="l" rtl="0" eaLnBrk="0" fontAlgn="base" hangingPunct="0">
        <a:spcBef>
          <a:spcPts val="225"/>
        </a:spcBef>
        <a:spcAft>
          <a:spcPct val="0"/>
        </a:spcAft>
        <a:buClr>
          <a:schemeClr val="accent1"/>
        </a:buClr>
        <a:buFont typeface="Wingdings 2" panose="05020102010507070707" pitchFamily="18" charset="2"/>
        <a:buChar char=""/>
        <a:defRPr kumimoji="1" sz="1800" kern="1200">
          <a:solidFill>
            <a:schemeClr val="accent1"/>
          </a:solidFill>
          <a:latin typeface="+mj-ea"/>
          <a:ea typeface="+mj-ea"/>
          <a:cs typeface="微軟正黑體" charset="0"/>
        </a:defRPr>
      </a:lvl3pPr>
      <a:lvl4pPr marL="882254" indent="-147638" algn="l" rtl="0" eaLnBrk="0" fontAlgn="base" hangingPunct="0">
        <a:spcBef>
          <a:spcPts val="225"/>
        </a:spcBef>
        <a:spcAft>
          <a:spcPct val="0"/>
        </a:spcAft>
        <a:buClr>
          <a:schemeClr val="accent1"/>
        </a:buClr>
        <a:buFont typeface="Wingdings 2" panose="05020102010507070707" pitchFamily="18" charset="2"/>
        <a:buChar char=""/>
        <a:defRPr kumimoji="1" sz="1500" kern="1200">
          <a:solidFill>
            <a:schemeClr val="accent1"/>
          </a:solidFill>
          <a:latin typeface="+mj-ea"/>
          <a:ea typeface="+mj-ea"/>
          <a:cs typeface="微軟正黑體" charset="0"/>
        </a:defRPr>
      </a:lvl4pPr>
      <a:lvl5pPr marL="1039416" indent="-134541" algn="l" rtl="0" eaLnBrk="0" fontAlgn="base" hangingPunct="0">
        <a:spcBef>
          <a:spcPts val="225"/>
        </a:spcBef>
        <a:spcAft>
          <a:spcPct val="0"/>
        </a:spcAft>
        <a:buClr>
          <a:srgbClr val="7B9B57"/>
        </a:buClr>
        <a:buFont typeface="Georgia" panose="02040502050405020303" pitchFamily="18" charset="0"/>
        <a:buChar char="▫"/>
        <a:defRPr kumimoji="1" sz="1500" kern="1200">
          <a:solidFill>
            <a:srgbClr val="7B9B57"/>
          </a:solidFill>
          <a:latin typeface="+mj-ea"/>
          <a:ea typeface="+mj-ea"/>
          <a:cs typeface="微軟正黑體" charset="0"/>
        </a:defRPr>
      </a:lvl5pPr>
      <a:lvl6pPr marL="1206948" indent="-137153"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532" indent="-137153"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00" indent="-137153"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126" indent="-137153"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4" algn="l" rtl="0" eaLnBrk="1" latinLnBrk="0" hangingPunct="1">
        <a:defRPr kumimoji="0" kern="1200">
          <a:solidFill>
            <a:schemeClr val="tx1"/>
          </a:solidFill>
          <a:latin typeface="+mn-lt"/>
          <a:ea typeface="+mn-ea"/>
          <a:cs typeface="+mn-cs"/>
        </a:defRPr>
      </a:lvl2pPr>
      <a:lvl3pPr marL="685766" algn="l" rtl="0" eaLnBrk="1" latinLnBrk="0" hangingPunct="1">
        <a:defRPr kumimoji="0" kern="1200">
          <a:solidFill>
            <a:schemeClr val="tx1"/>
          </a:solidFill>
          <a:latin typeface="+mn-lt"/>
          <a:ea typeface="+mn-ea"/>
          <a:cs typeface="+mn-cs"/>
        </a:defRPr>
      </a:lvl3pPr>
      <a:lvl4pPr marL="1028649" algn="l" rtl="0" eaLnBrk="1" latinLnBrk="0" hangingPunct="1">
        <a:defRPr kumimoji="0" kern="1200">
          <a:solidFill>
            <a:schemeClr val="tx1"/>
          </a:solidFill>
          <a:latin typeface="+mn-lt"/>
          <a:ea typeface="+mn-ea"/>
          <a:cs typeface="+mn-cs"/>
        </a:defRPr>
      </a:lvl4pPr>
      <a:lvl5pPr marL="1371532" algn="l" rtl="0" eaLnBrk="1" latinLnBrk="0" hangingPunct="1">
        <a:defRPr kumimoji="0" kern="1200">
          <a:solidFill>
            <a:schemeClr val="tx1"/>
          </a:solidFill>
          <a:latin typeface="+mn-lt"/>
          <a:ea typeface="+mn-ea"/>
          <a:cs typeface="+mn-cs"/>
        </a:defRPr>
      </a:lvl5pPr>
      <a:lvl6pPr marL="1714415" algn="l" rtl="0" eaLnBrk="1" latinLnBrk="0" hangingPunct="1">
        <a:defRPr kumimoji="0" kern="1200">
          <a:solidFill>
            <a:schemeClr val="tx1"/>
          </a:solidFill>
          <a:latin typeface="+mn-lt"/>
          <a:ea typeface="+mn-ea"/>
          <a:cs typeface="+mn-cs"/>
        </a:defRPr>
      </a:lvl6pPr>
      <a:lvl7pPr marL="2057297" algn="l" rtl="0" eaLnBrk="1" latinLnBrk="0" hangingPunct="1">
        <a:defRPr kumimoji="0" kern="1200">
          <a:solidFill>
            <a:schemeClr val="tx1"/>
          </a:solidFill>
          <a:latin typeface="+mn-lt"/>
          <a:ea typeface="+mn-ea"/>
          <a:cs typeface="+mn-cs"/>
        </a:defRPr>
      </a:lvl7pPr>
      <a:lvl8pPr marL="2400180" algn="l" rtl="0" eaLnBrk="1" latinLnBrk="0" hangingPunct="1">
        <a:defRPr kumimoji="0" kern="1200">
          <a:solidFill>
            <a:schemeClr val="tx1"/>
          </a:solidFill>
          <a:latin typeface="+mn-lt"/>
          <a:ea typeface="+mn-ea"/>
          <a:cs typeface="+mn-cs"/>
        </a:defRPr>
      </a:lvl8pPr>
      <a:lvl9pPr marL="2743064"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 name="矩形 27"/>
          <p:cNvSpPr/>
          <p:nvPr/>
        </p:nvSpPr>
        <p:spPr bwMode="auto">
          <a:xfrm>
            <a:off x="0" y="366715"/>
            <a:ext cx="12192000" cy="84137"/>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9" name="矩形 28"/>
          <p:cNvSpPr/>
          <p:nvPr/>
        </p:nvSpPr>
        <p:spPr bwMode="auto">
          <a:xfrm>
            <a:off x="0" y="0"/>
            <a:ext cx="12192000" cy="311150"/>
          </a:xfrm>
          <a:prstGeom prst="rect">
            <a:avLst/>
          </a:prstGeom>
          <a:solidFill>
            <a:srgbClr val="32AB9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0" name="矩形 29"/>
          <p:cNvSpPr/>
          <p:nvPr/>
        </p:nvSpPr>
        <p:spPr bwMode="auto">
          <a:xfrm>
            <a:off x="0" y="307977"/>
            <a:ext cx="12192000" cy="92075"/>
          </a:xfrm>
          <a:prstGeom prst="rect">
            <a:avLst/>
          </a:prstGeom>
          <a:solidFill>
            <a:srgbClr val="2C988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grpSp>
        <p:nvGrpSpPr>
          <p:cNvPr id="7173" name="群組 12"/>
          <p:cNvGrpSpPr>
            <a:grpSpLocks/>
          </p:cNvGrpSpPr>
          <p:nvPr/>
        </p:nvGrpSpPr>
        <p:grpSpPr bwMode="auto">
          <a:xfrm>
            <a:off x="9525000" y="360363"/>
            <a:ext cx="2667000" cy="139700"/>
            <a:chOff x="5410200" y="360363"/>
            <a:chExt cx="3733800" cy="139700"/>
          </a:xfrm>
        </p:grpSpPr>
        <p:sp>
          <p:nvSpPr>
            <p:cNvPr id="31" name="矩形 30"/>
            <p:cNvSpPr/>
            <p:nvPr/>
          </p:nvSpPr>
          <p:spPr bwMode="auto">
            <a:xfrm flipV="1">
              <a:off x="5410200" y="360363"/>
              <a:ext cx="3733800" cy="90487"/>
            </a:xfrm>
            <a:prstGeom prst="rect">
              <a:avLst/>
            </a:prstGeom>
            <a:solidFill>
              <a:srgbClr val="2C988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2" name="矩形 31"/>
            <p:cNvSpPr/>
            <p:nvPr/>
          </p:nvSpPr>
          <p:spPr bwMode="auto">
            <a:xfrm flipV="1">
              <a:off x="5410200" y="439738"/>
              <a:ext cx="3733800" cy="60325"/>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grpSp>
      <p:sp>
        <p:nvSpPr>
          <p:cNvPr id="7174" name="標題版面配置區 21"/>
          <p:cNvSpPr>
            <a:spLocks noGrp="1"/>
          </p:cNvSpPr>
          <p:nvPr>
            <p:ph type="title"/>
          </p:nvPr>
        </p:nvSpPr>
        <p:spPr bwMode="auto">
          <a:xfrm>
            <a:off x="609600" y="928688"/>
            <a:ext cx="109728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按一下以母片標題樣式</a:t>
            </a:r>
            <a:endParaRPr lang="en-US" altLang="zh-TW" dirty="0"/>
          </a:p>
        </p:txBody>
      </p:sp>
      <p:sp>
        <p:nvSpPr>
          <p:cNvPr id="7175" name="文字版面配置區 12"/>
          <p:cNvSpPr>
            <a:spLocks noGrp="1"/>
          </p:cNvSpPr>
          <p:nvPr>
            <p:ph type="body" idx="1"/>
          </p:nvPr>
        </p:nvSpPr>
        <p:spPr bwMode="auto">
          <a:xfrm>
            <a:off x="609600" y="1785940"/>
            <a:ext cx="109728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altLang="zh-TW" dirty="0"/>
          </a:p>
        </p:txBody>
      </p:sp>
      <p:grpSp>
        <p:nvGrpSpPr>
          <p:cNvPr id="7178" name="群組 12"/>
          <p:cNvGrpSpPr>
            <a:grpSpLocks/>
          </p:cNvGrpSpPr>
          <p:nvPr/>
        </p:nvGrpSpPr>
        <p:grpSpPr bwMode="auto">
          <a:xfrm>
            <a:off x="9810751" y="285752"/>
            <a:ext cx="1143000" cy="142875"/>
            <a:chOff x="7286625" y="214313"/>
            <a:chExt cx="1285875" cy="214312"/>
          </a:xfrm>
        </p:grpSpPr>
        <p:pic>
          <p:nvPicPr>
            <p:cNvPr id="7185" name="Picture 5" descr="C:\Documents and Settings\Administrator\桌面\未命名-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6625" y="214313"/>
              <a:ext cx="5238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6" descr="C:\Documents and Settings\Administrator\桌面\未命名-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9563" y="285750"/>
              <a:ext cx="642937"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文字方塊 16"/>
          <p:cNvSpPr txBox="1">
            <a:spLocks noChangeArrowheads="1"/>
          </p:cNvSpPr>
          <p:nvPr userDrawn="1"/>
        </p:nvSpPr>
        <p:spPr bwMode="auto">
          <a:xfrm>
            <a:off x="9239251" y="0"/>
            <a:ext cx="3048000" cy="304800"/>
          </a:xfrm>
          <a:prstGeom prst="rect">
            <a:avLst/>
          </a:prstGeom>
          <a:noFill/>
          <a:ln>
            <a:noFill/>
          </a:ln>
        </p:spPr>
        <p:txBody>
          <a:bodyPr>
            <a:spAutoFit/>
          </a:bodyPr>
          <a:lstStyle>
            <a:lvl1pPr eaLnBrk="0" hangingPunct="0">
              <a:defRPr>
                <a:solidFill>
                  <a:schemeClr val="tx1"/>
                </a:solidFill>
                <a:latin typeface="Arial" pitchFamily="34" charset="0"/>
                <a:ea typeface="新細明體" pitchFamily="18" charset="-120"/>
              </a:defRPr>
            </a:lvl1pPr>
            <a:lvl2pPr marL="742950" indent="-285750" eaLnBrk="0" hangingPunct="0">
              <a:defRPr>
                <a:solidFill>
                  <a:schemeClr val="tx1"/>
                </a:solidFill>
                <a:latin typeface="Arial" pitchFamily="34" charset="0"/>
                <a:ea typeface="新細明體" pitchFamily="18" charset="-120"/>
              </a:defRPr>
            </a:lvl2pPr>
            <a:lvl3pPr marL="1143000" indent="-228600" eaLnBrk="0" hangingPunct="0">
              <a:defRPr>
                <a:solidFill>
                  <a:schemeClr val="tx1"/>
                </a:solidFill>
                <a:latin typeface="Arial" pitchFamily="34" charset="0"/>
                <a:ea typeface="新細明體" pitchFamily="18" charset="-120"/>
              </a:defRPr>
            </a:lvl3pPr>
            <a:lvl4pPr marL="1600200" indent="-228600" eaLnBrk="0" hangingPunct="0">
              <a:defRPr>
                <a:solidFill>
                  <a:schemeClr val="tx1"/>
                </a:solidFill>
                <a:latin typeface="Arial" pitchFamily="34" charset="0"/>
                <a:ea typeface="新細明體" pitchFamily="18" charset="-120"/>
              </a:defRPr>
            </a:lvl4pPr>
            <a:lvl5pPr marL="2057400" indent="-228600" eaLnBrk="0" hangingPunct="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新細明體" pitchFamily="18" charset="-120"/>
              </a:defRPr>
            </a:lvl9pPr>
          </a:lstStyle>
          <a:p>
            <a:pPr eaLnBrk="1" hangingPunct="1">
              <a:buFont typeface="Arial" pitchFamily="34" charset="0"/>
              <a:buNone/>
              <a:defRPr/>
            </a:pPr>
            <a:r>
              <a:rPr kumimoji="0" lang="en-US" altLang="zh-TW" sz="1400" b="1" dirty="0">
                <a:solidFill>
                  <a:srgbClr val="FF0000"/>
                </a:solidFill>
                <a:latin typeface="微軟正黑體" pitchFamily="34" charset="-120"/>
                <a:ea typeface="微軟正黑體" pitchFamily="34" charset="-120"/>
              </a:rPr>
              <a:t>&lt;</a:t>
            </a:r>
            <a:r>
              <a:rPr kumimoji="0" lang="zh-TW" altLang="en-US" sz="1400" b="1" dirty="0">
                <a:solidFill>
                  <a:srgbClr val="FF0000"/>
                </a:solidFill>
                <a:latin typeface="微軟正黑體" pitchFamily="34" charset="-120"/>
                <a:ea typeface="微軟正黑體" pitchFamily="34" charset="-120"/>
              </a:rPr>
              <a:t>僅供內部教育訓練使用</a:t>
            </a:r>
            <a:r>
              <a:rPr kumimoji="0" lang="en-US" altLang="zh-TW" sz="1400" b="1" dirty="0">
                <a:solidFill>
                  <a:srgbClr val="FF0000"/>
                </a:solidFill>
                <a:latin typeface="微軟正黑體" pitchFamily="34" charset="-120"/>
                <a:ea typeface="微軟正黑體" pitchFamily="34" charset="-120"/>
              </a:rPr>
              <a:t>&gt;</a:t>
            </a:r>
            <a:endParaRPr kumimoji="0" lang="zh-TW" altLang="en-US" sz="1400" b="1" dirty="0">
              <a:solidFill>
                <a:srgbClr val="FF0000"/>
              </a:solidFill>
              <a:latin typeface="微軟正黑體" pitchFamily="34" charset="-120"/>
              <a:ea typeface="微軟正黑體" pitchFamily="34" charset="-120"/>
            </a:endParaRPr>
          </a:p>
        </p:txBody>
      </p:sp>
      <p:sp>
        <p:nvSpPr>
          <p:cNvPr id="18" name="文字方塊 17"/>
          <p:cNvSpPr txBox="1"/>
          <p:nvPr userDrawn="1"/>
        </p:nvSpPr>
        <p:spPr>
          <a:xfrm>
            <a:off x="11232000" y="6561436"/>
            <a:ext cx="960000" cy="276999"/>
          </a:xfrm>
          <a:prstGeom prst="rect">
            <a:avLst/>
          </a:prstGeom>
          <a:noFill/>
        </p:spPr>
        <p:txBody>
          <a:bodyPr wrap="square" rtlCol="0">
            <a:spAutoFit/>
          </a:bodyPr>
          <a:lstStyle/>
          <a:p>
            <a:pPr algn="r"/>
            <a:fld id="{7A4184DB-2A2D-43CA-9F7D-AA80E8D6DDD9}" type="slidenum">
              <a:rPr lang="zh-TW" altLang="en-US" sz="1200" smtClean="0">
                <a:solidFill>
                  <a:prstClr val="black"/>
                </a:solidFill>
                <a:latin typeface="微軟正黑體" panose="020B0604030504040204" pitchFamily="34" charset="-120"/>
                <a:ea typeface="微軟正黑體" panose="020B0604030504040204" pitchFamily="34" charset="-120"/>
              </a:rPr>
              <a:pPr algn="r"/>
              <a:t>‹#›</a:t>
            </a:fld>
            <a:r>
              <a:rPr lang="en-US" altLang="zh-TW" sz="1200" dirty="0">
                <a:solidFill>
                  <a:prstClr val="black"/>
                </a:solidFill>
                <a:latin typeface="微軟正黑體" panose="020B0604030504040204" pitchFamily="34" charset="-120"/>
                <a:ea typeface="微軟正黑體" panose="020B0604030504040204" pitchFamily="34" charset="-120"/>
              </a:rPr>
              <a:t>/19</a:t>
            </a:r>
          </a:p>
        </p:txBody>
      </p:sp>
    </p:spTree>
    <p:extLst>
      <p:ext uri="{BB962C8B-B14F-4D97-AF65-F5344CB8AC3E}">
        <p14:creationId xmlns:p14="http://schemas.microsoft.com/office/powerpoint/2010/main" val="2656547467"/>
      </p:ext>
    </p:extLst>
  </p:cSld>
  <p:clrMap bg1="lt1" tx1="dk1" bg2="lt2" tx2="dk2" accent1="accent1" accent2="accent2" accent3="accent3" accent4="accent4" accent5="accent5" accent6="accent6" hlink="hlink" folHlink="folHlink"/>
  <p:sldLayoutIdLst>
    <p:sldLayoutId id="2147484970" r:id="rId1"/>
    <p:sldLayoutId id="2147484971" r:id="rId2"/>
    <p:sldLayoutId id="2147484972" r:id="rId3"/>
    <p:sldLayoutId id="2147484973" r:id="rId4"/>
    <p:sldLayoutId id="2147484974" r:id="rId5"/>
  </p:sldLayoutIdLst>
  <p:hf sldNum="0" hdr="0" ftr="0" dt="0"/>
  <p:txStyles>
    <p:titleStyle>
      <a:lvl1pPr algn="l" rtl="0" eaLnBrk="0" fontAlgn="base" hangingPunct="0">
        <a:spcBef>
          <a:spcPct val="0"/>
        </a:spcBef>
        <a:spcAft>
          <a:spcPct val="0"/>
        </a:spcAft>
        <a:defRPr kumimoji="1" lang="en-US" altLang="zh-TW" sz="3600" b="1" kern="1200" dirty="0" smtClean="0">
          <a:solidFill>
            <a:srgbClr val="2C9889"/>
          </a:solidFill>
          <a:latin typeface="Trebuchet MS" pitchFamily="34" charset="0"/>
          <a:ea typeface="微軟正黑體" pitchFamily="34" charset="-120"/>
          <a:cs typeface="+mj-cs"/>
        </a:defRPr>
      </a:lvl1pPr>
      <a:lvl2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2pPr>
      <a:lvl3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3pPr>
      <a:lvl4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4pPr>
      <a:lvl5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5pPr>
      <a:lvl6pPr marL="342884" algn="l" rtl="0" fontAlgn="base">
        <a:spcBef>
          <a:spcPct val="0"/>
        </a:spcBef>
        <a:spcAft>
          <a:spcPct val="0"/>
        </a:spcAft>
        <a:defRPr sz="3000">
          <a:solidFill>
            <a:srgbClr val="2C9889"/>
          </a:solidFill>
          <a:latin typeface="Trebuchet MS" pitchFamily="34" charset="0"/>
          <a:ea typeface="微軟正黑體" pitchFamily="34" charset="-120"/>
        </a:defRPr>
      </a:lvl6pPr>
      <a:lvl7pPr marL="685766" algn="l" rtl="0" fontAlgn="base">
        <a:spcBef>
          <a:spcPct val="0"/>
        </a:spcBef>
        <a:spcAft>
          <a:spcPct val="0"/>
        </a:spcAft>
        <a:defRPr sz="3000">
          <a:solidFill>
            <a:srgbClr val="2C9889"/>
          </a:solidFill>
          <a:latin typeface="Trebuchet MS" pitchFamily="34" charset="0"/>
          <a:ea typeface="微軟正黑體" pitchFamily="34" charset="-120"/>
        </a:defRPr>
      </a:lvl7pPr>
      <a:lvl8pPr marL="1028649" algn="l" rtl="0" fontAlgn="base">
        <a:spcBef>
          <a:spcPct val="0"/>
        </a:spcBef>
        <a:spcAft>
          <a:spcPct val="0"/>
        </a:spcAft>
        <a:defRPr sz="3000">
          <a:solidFill>
            <a:srgbClr val="2C9889"/>
          </a:solidFill>
          <a:latin typeface="Trebuchet MS" pitchFamily="34" charset="0"/>
          <a:ea typeface="微軟正黑體" pitchFamily="34" charset="-120"/>
        </a:defRPr>
      </a:lvl8pPr>
      <a:lvl9pPr marL="1371532" algn="l" rtl="0" fontAlgn="base">
        <a:spcBef>
          <a:spcPct val="0"/>
        </a:spcBef>
        <a:spcAft>
          <a:spcPct val="0"/>
        </a:spcAft>
        <a:defRPr sz="3000">
          <a:solidFill>
            <a:srgbClr val="2C9889"/>
          </a:solidFill>
          <a:latin typeface="Trebuchet MS" pitchFamily="34" charset="0"/>
          <a:ea typeface="微軟正黑體" pitchFamily="34" charset="-120"/>
        </a:defRPr>
      </a:lvl9pPr>
    </p:titleStyle>
    <p:bodyStyle>
      <a:lvl1pPr marL="271463" indent="-189310" algn="l" rtl="0" eaLnBrk="0" fontAlgn="base" hangingPunct="0">
        <a:spcBef>
          <a:spcPts val="225"/>
        </a:spcBef>
        <a:spcAft>
          <a:spcPct val="0"/>
        </a:spcAft>
        <a:buClr>
          <a:srgbClr val="7B9B57"/>
        </a:buClr>
        <a:buFont typeface="Georgia" panose="02040502050405020303" pitchFamily="18" charset="0"/>
        <a:buChar char="•"/>
        <a:defRPr kumimoji="1" sz="1800" kern="1200">
          <a:solidFill>
            <a:srgbClr val="595959"/>
          </a:solidFill>
          <a:latin typeface="+mj-ea"/>
          <a:ea typeface="+mj-ea"/>
          <a:cs typeface="微軟正黑體" charset="0"/>
        </a:defRPr>
      </a:lvl1pPr>
      <a:lvl2pPr marL="490538" indent="-182166" algn="l" rtl="0" eaLnBrk="0" fontAlgn="base" hangingPunct="0">
        <a:spcBef>
          <a:spcPts val="225"/>
        </a:spcBef>
        <a:spcAft>
          <a:spcPct val="0"/>
        </a:spcAft>
        <a:buClr>
          <a:schemeClr val="accent2"/>
        </a:buClr>
        <a:buFont typeface="Georgia" panose="02040502050405020303" pitchFamily="18" charset="0"/>
        <a:buChar char="▫"/>
        <a:defRPr kumimoji="1" sz="1500" kern="1200">
          <a:solidFill>
            <a:srgbClr val="3D6F57"/>
          </a:solidFill>
          <a:latin typeface="+mj-ea"/>
          <a:ea typeface="+mj-ea"/>
          <a:cs typeface="微軟正黑體" charset="0"/>
        </a:defRPr>
      </a:lvl2pPr>
      <a:lvl3pPr marL="689372" indent="-161925" algn="l" rtl="0" eaLnBrk="0" fontAlgn="base" hangingPunct="0">
        <a:spcBef>
          <a:spcPts val="225"/>
        </a:spcBef>
        <a:spcAft>
          <a:spcPct val="0"/>
        </a:spcAft>
        <a:buClr>
          <a:schemeClr val="accent1"/>
        </a:buClr>
        <a:buFont typeface="Wingdings 2" panose="05020102010507070707" pitchFamily="18" charset="2"/>
        <a:buChar char=""/>
        <a:defRPr kumimoji="1" sz="1800" kern="1200">
          <a:solidFill>
            <a:schemeClr val="accent1"/>
          </a:solidFill>
          <a:latin typeface="+mj-ea"/>
          <a:ea typeface="+mj-ea"/>
          <a:cs typeface="微軟正黑體" charset="0"/>
        </a:defRPr>
      </a:lvl3pPr>
      <a:lvl4pPr marL="882254" indent="-147638" algn="l" rtl="0" eaLnBrk="0" fontAlgn="base" hangingPunct="0">
        <a:spcBef>
          <a:spcPts val="225"/>
        </a:spcBef>
        <a:spcAft>
          <a:spcPct val="0"/>
        </a:spcAft>
        <a:buClr>
          <a:schemeClr val="accent1"/>
        </a:buClr>
        <a:buFont typeface="Wingdings 2" panose="05020102010507070707" pitchFamily="18" charset="2"/>
        <a:buChar char=""/>
        <a:defRPr kumimoji="1" sz="1500" kern="1200">
          <a:solidFill>
            <a:schemeClr val="accent1"/>
          </a:solidFill>
          <a:latin typeface="+mj-ea"/>
          <a:ea typeface="+mj-ea"/>
          <a:cs typeface="微軟正黑體" charset="0"/>
        </a:defRPr>
      </a:lvl4pPr>
      <a:lvl5pPr marL="1039416" indent="-134541" algn="l" rtl="0" eaLnBrk="0" fontAlgn="base" hangingPunct="0">
        <a:spcBef>
          <a:spcPts val="225"/>
        </a:spcBef>
        <a:spcAft>
          <a:spcPct val="0"/>
        </a:spcAft>
        <a:buClr>
          <a:srgbClr val="7B9B57"/>
        </a:buClr>
        <a:buFont typeface="Georgia" panose="02040502050405020303" pitchFamily="18" charset="0"/>
        <a:buChar char="▫"/>
        <a:defRPr kumimoji="1" sz="1500" kern="1200">
          <a:solidFill>
            <a:srgbClr val="7B9B57"/>
          </a:solidFill>
          <a:latin typeface="+mj-ea"/>
          <a:ea typeface="+mj-ea"/>
          <a:cs typeface="微軟正黑體" charset="0"/>
        </a:defRPr>
      </a:lvl5pPr>
      <a:lvl6pPr marL="1206948" indent="-137153"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532" indent="-137153"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00" indent="-137153"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126" indent="-137153"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4" algn="l" rtl="0" eaLnBrk="1" latinLnBrk="0" hangingPunct="1">
        <a:defRPr kumimoji="0" kern="1200">
          <a:solidFill>
            <a:schemeClr val="tx1"/>
          </a:solidFill>
          <a:latin typeface="+mn-lt"/>
          <a:ea typeface="+mn-ea"/>
          <a:cs typeface="+mn-cs"/>
        </a:defRPr>
      </a:lvl2pPr>
      <a:lvl3pPr marL="685766" algn="l" rtl="0" eaLnBrk="1" latinLnBrk="0" hangingPunct="1">
        <a:defRPr kumimoji="0" kern="1200">
          <a:solidFill>
            <a:schemeClr val="tx1"/>
          </a:solidFill>
          <a:latin typeface="+mn-lt"/>
          <a:ea typeface="+mn-ea"/>
          <a:cs typeface="+mn-cs"/>
        </a:defRPr>
      </a:lvl3pPr>
      <a:lvl4pPr marL="1028649" algn="l" rtl="0" eaLnBrk="1" latinLnBrk="0" hangingPunct="1">
        <a:defRPr kumimoji="0" kern="1200">
          <a:solidFill>
            <a:schemeClr val="tx1"/>
          </a:solidFill>
          <a:latin typeface="+mn-lt"/>
          <a:ea typeface="+mn-ea"/>
          <a:cs typeface="+mn-cs"/>
        </a:defRPr>
      </a:lvl4pPr>
      <a:lvl5pPr marL="1371532" algn="l" rtl="0" eaLnBrk="1" latinLnBrk="0" hangingPunct="1">
        <a:defRPr kumimoji="0" kern="1200">
          <a:solidFill>
            <a:schemeClr val="tx1"/>
          </a:solidFill>
          <a:latin typeface="+mn-lt"/>
          <a:ea typeface="+mn-ea"/>
          <a:cs typeface="+mn-cs"/>
        </a:defRPr>
      </a:lvl5pPr>
      <a:lvl6pPr marL="1714415" algn="l" rtl="0" eaLnBrk="1" latinLnBrk="0" hangingPunct="1">
        <a:defRPr kumimoji="0" kern="1200">
          <a:solidFill>
            <a:schemeClr val="tx1"/>
          </a:solidFill>
          <a:latin typeface="+mn-lt"/>
          <a:ea typeface="+mn-ea"/>
          <a:cs typeface="+mn-cs"/>
        </a:defRPr>
      </a:lvl6pPr>
      <a:lvl7pPr marL="2057297" algn="l" rtl="0" eaLnBrk="1" latinLnBrk="0" hangingPunct="1">
        <a:defRPr kumimoji="0" kern="1200">
          <a:solidFill>
            <a:schemeClr val="tx1"/>
          </a:solidFill>
          <a:latin typeface="+mn-lt"/>
          <a:ea typeface="+mn-ea"/>
          <a:cs typeface="+mn-cs"/>
        </a:defRPr>
      </a:lvl7pPr>
      <a:lvl8pPr marL="2400180" algn="l" rtl="0" eaLnBrk="1" latinLnBrk="0" hangingPunct="1">
        <a:defRPr kumimoji="0" kern="1200">
          <a:solidFill>
            <a:schemeClr val="tx1"/>
          </a:solidFill>
          <a:latin typeface="+mn-lt"/>
          <a:ea typeface="+mn-ea"/>
          <a:cs typeface="+mn-cs"/>
        </a:defRPr>
      </a:lvl8pPr>
      <a:lvl9pPr marL="2743064"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 name="矩形 27"/>
          <p:cNvSpPr/>
          <p:nvPr/>
        </p:nvSpPr>
        <p:spPr bwMode="auto">
          <a:xfrm>
            <a:off x="0" y="366715"/>
            <a:ext cx="12192000" cy="84137"/>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9" name="矩形 28"/>
          <p:cNvSpPr/>
          <p:nvPr/>
        </p:nvSpPr>
        <p:spPr bwMode="auto">
          <a:xfrm>
            <a:off x="0" y="0"/>
            <a:ext cx="12192000" cy="311150"/>
          </a:xfrm>
          <a:prstGeom prst="rect">
            <a:avLst/>
          </a:prstGeom>
          <a:solidFill>
            <a:srgbClr val="32AB9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0" name="矩形 29"/>
          <p:cNvSpPr/>
          <p:nvPr/>
        </p:nvSpPr>
        <p:spPr bwMode="auto">
          <a:xfrm>
            <a:off x="0" y="307977"/>
            <a:ext cx="12192000" cy="92075"/>
          </a:xfrm>
          <a:prstGeom prst="rect">
            <a:avLst/>
          </a:prstGeom>
          <a:solidFill>
            <a:srgbClr val="2C988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grpSp>
        <p:nvGrpSpPr>
          <p:cNvPr id="7173" name="群組 12"/>
          <p:cNvGrpSpPr>
            <a:grpSpLocks/>
          </p:cNvGrpSpPr>
          <p:nvPr/>
        </p:nvGrpSpPr>
        <p:grpSpPr bwMode="auto">
          <a:xfrm>
            <a:off x="9525000" y="360363"/>
            <a:ext cx="2667000" cy="139700"/>
            <a:chOff x="5410200" y="360363"/>
            <a:chExt cx="3733800" cy="139700"/>
          </a:xfrm>
        </p:grpSpPr>
        <p:sp>
          <p:nvSpPr>
            <p:cNvPr id="31" name="矩形 30"/>
            <p:cNvSpPr/>
            <p:nvPr/>
          </p:nvSpPr>
          <p:spPr bwMode="auto">
            <a:xfrm flipV="1">
              <a:off x="5410200" y="360363"/>
              <a:ext cx="3733800" cy="90487"/>
            </a:xfrm>
            <a:prstGeom prst="rect">
              <a:avLst/>
            </a:prstGeom>
            <a:solidFill>
              <a:srgbClr val="2C988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2" name="矩形 31"/>
            <p:cNvSpPr/>
            <p:nvPr/>
          </p:nvSpPr>
          <p:spPr bwMode="auto">
            <a:xfrm flipV="1">
              <a:off x="5410200" y="439738"/>
              <a:ext cx="3733800" cy="60325"/>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grpSp>
      <p:sp>
        <p:nvSpPr>
          <p:cNvPr id="7174" name="標題版面配置區 21"/>
          <p:cNvSpPr>
            <a:spLocks noGrp="1"/>
          </p:cNvSpPr>
          <p:nvPr>
            <p:ph type="title"/>
          </p:nvPr>
        </p:nvSpPr>
        <p:spPr bwMode="auto">
          <a:xfrm>
            <a:off x="609600" y="928688"/>
            <a:ext cx="109728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按一下以母片標題樣式</a:t>
            </a:r>
            <a:endParaRPr lang="en-US" altLang="zh-TW" dirty="0"/>
          </a:p>
        </p:txBody>
      </p:sp>
      <p:sp>
        <p:nvSpPr>
          <p:cNvPr id="7175" name="文字版面配置區 12"/>
          <p:cNvSpPr>
            <a:spLocks noGrp="1"/>
          </p:cNvSpPr>
          <p:nvPr>
            <p:ph type="body" idx="1"/>
          </p:nvPr>
        </p:nvSpPr>
        <p:spPr bwMode="auto">
          <a:xfrm>
            <a:off x="609600" y="1785940"/>
            <a:ext cx="109728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altLang="zh-TW" dirty="0"/>
          </a:p>
        </p:txBody>
      </p:sp>
      <p:grpSp>
        <p:nvGrpSpPr>
          <p:cNvPr id="7178" name="群組 12"/>
          <p:cNvGrpSpPr>
            <a:grpSpLocks/>
          </p:cNvGrpSpPr>
          <p:nvPr/>
        </p:nvGrpSpPr>
        <p:grpSpPr bwMode="auto">
          <a:xfrm>
            <a:off x="9810751" y="285752"/>
            <a:ext cx="1143000" cy="142875"/>
            <a:chOff x="7286625" y="214313"/>
            <a:chExt cx="1285875" cy="214312"/>
          </a:xfrm>
        </p:grpSpPr>
        <p:pic>
          <p:nvPicPr>
            <p:cNvPr id="7185" name="Picture 5" descr="C:\Documents and Settings\Administrator\桌面\未命名-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6625" y="214313"/>
              <a:ext cx="5238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6" descr="C:\Documents and Settings\Administrator\桌面\未命名-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9563" y="285750"/>
              <a:ext cx="642937"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文字方塊 16"/>
          <p:cNvSpPr txBox="1">
            <a:spLocks noChangeArrowheads="1"/>
          </p:cNvSpPr>
          <p:nvPr userDrawn="1"/>
        </p:nvSpPr>
        <p:spPr bwMode="auto">
          <a:xfrm>
            <a:off x="9239251" y="0"/>
            <a:ext cx="3048000" cy="304800"/>
          </a:xfrm>
          <a:prstGeom prst="rect">
            <a:avLst/>
          </a:prstGeom>
          <a:noFill/>
          <a:ln>
            <a:noFill/>
          </a:ln>
        </p:spPr>
        <p:txBody>
          <a:bodyPr>
            <a:spAutoFit/>
          </a:bodyPr>
          <a:lstStyle>
            <a:lvl1pPr eaLnBrk="0" hangingPunct="0">
              <a:defRPr>
                <a:solidFill>
                  <a:schemeClr val="tx1"/>
                </a:solidFill>
                <a:latin typeface="Arial" pitchFamily="34" charset="0"/>
                <a:ea typeface="新細明體" pitchFamily="18" charset="-120"/>
              </a:defRPr>
            </a:lvl1pPr>
            <a:lvl2pPr marL="742950" indent="-285750" eaLnBrk="0" hangingPunct="0">
              <a:defRPr>
                <a:solidFill>
                  <a:schemeClr val="tx1"/>
                </a:solidFill>
                <a:latin typeface="Arial" pitchFamily="34" charset="0"/>
                <a:ea typeface="新細明體" pitchFamily="18" charset="-120"/>
              </a:defRPr>
            </a:lvl2pPr>
            <a:lvl3pPr marL="1143000" indent="-228600" eaLnBrk="0" hangingPunct="0">
              <a:defRPr>
                <a:solidFill>
                  <a:schemeClr val="tx1"/>
                </a:solidFill>
                <a:latin typeface="Arial" pitchFamily="34" charset="0"/>
                <a:ea typeface="新細明體" pitchFamily="18" charset="-120"/>
              </a:defRPr>
            </a:lvl3pPr>
            <a:lvl4pPr marL="1600200" indent="-228600" eaLnBrk="0" hangingPunct="0">
              <a:defRPr>
                <a:solidFill>
                  <a:schemeClr val="tx1"/>
                </a:solidFill>
                <a:latin typeface="Arial" pitchFamily="34" charset="0"/>
                <a:ea typeface="新細明體" pitchFamily="18" charset="-120"/>
              </a:defRPr>
            </a:lvl4pPr>
            <a:lvl5pPr marL="2057400" indent="-228600" eaLnBrk="0" hangingPunct="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新細明體" pitchFamily="18" charset="-120"/>
              </a:defRPr>
            </a:lvl9pPr>
          </a:lstStyle>
          <a:p>
            <a:pPr eaLnBrk="1" hangingPunct="1">
              <a:buFont typeface="Arial" pitchFamily="34" charset="0"/>
              <a:buNone/>
              <a:defRPr/>
            </a:pPr>
            <a:r>
              <a:rPr kumimoji="0" lang="en-US" altLang="zh-TW" sz="1400" b="1" dirty="0">
                <a:solidFill>
                  <a:srgbClr val="FF0000"/>
                </a:solidFill>
                <a:latin typeface="微軟正黑體" pitchFamily="34" charset="-120"/>
                <a:ea typeface="微軟正黑體" pitchFamily="34" charset="-120"/>
              </a:rPr>
              <a:t>&lt;</a:t>
            </a:r>
            <a:r>
              <a:rPr kumimoji="0" lang="zh-TW" altLang="en-US" sz="1400" b="1" dirty="0">
                <a:solidFill>
                  <a:srgbClr val="FF0000"/>
                </a:solidFill>
                <a:latin typeface="微軟正黑體" pitchFamily="34" charset="-120"/>
                <a:ea typeface="微軟正黑體" pitchFamily="34" charset="-120"/>
              </a:rPr>
              <a:t>僅供內部教育訓練使用</a:t>
            </a:r>
            <a:r>
              <a:rPr kumimoji="0" lang="en-US" altLang="zh-TW" sz="1400" b="1" dirty="0">
                <a:solidFill>
                  <a:srgbClr val="FF0000"/>
                </a:solidFill>
                <a:latin typeface="微軟正黑體" pitchFamily="34" charset="-120"/>
                <a:ea typeface="微軟正黑體" pitchFamily="34" charset="-120"/>
              </a:rPr>
              <a:t>&gt;</a:t>
            </a:r>
            <a:endParaRPr kumimoji="0" lang="zh-TW" altLang="en-US" sz="1400" b="1" dirty="0">
              <a:solidFill>
                <a:srgbClr val="FF0000"/>
              </a:solidFill>
              <a:latin typeface="微軟正黑體" pitchFamily="34" charset="-120"/>
              <a:ea typeface="微軟正黑體" pitchFamily="34" charset="-120"/>
            </a:endParaRPr>
          </a:p>
        </p:txBody>
      </p:sp>
      <p:sp>
        <p:nvSpPr>
          <p:cNvPr id="17" name="文字方塊 16"/>
          <p:cNvSpPr txBox="1"/>
          <p:nvPr userDrawn="1"/>
        </p:nvSpPr>
        <p:spPr>
          <a:xfrm>
            <a:off x="11232000" y="6561436"/>
            <a:ext cx="960000" cy="276999"/>
          </a:xfrm>
          <a:prstGeom prst="rect">
            <a:avLst/>
          </a:prstGeom>
          <a:noFill/>
        </p:spPr>
        <p:txBody>
          <a:bodyPr wrap="square" rtlCol="0">
            <a:spAutoFit/>
          </a:bodyPr>
          <a:lstStyle/>
          <a:p>
            <a:pPr algn="r"/>
            <a:fld id="{7A4184DB-2A2D-43CA-9F7D-AA80E8D6DDD9}" type="slidenum">
              <a:rPr lang="zh-TW" altLang="en-US" sz="1200" smtClean="0">
                <a:solidFill>
                  <a:prstClr val="black"/>
                </a:solidFill>
                <a:latin typeface="微軟正黑體" panose="020B0604030504040204" pitchFamily="34" charset="-120"/>
                <a:ea typeface="微軟正黑體" panose="020B0604030504040204" pitchFamily="34" charset="-120"/>
              </a:rPr>
              <a:pPr algn="r"/>
              <a:t>‹#›</a:t>
            </a:fld>
            <a:r>
              <a:rPr lang="en-US" altLang="zh-TW" sz="1200" dirty="0">
                <a:solidFill>
                  <a:prstClr val="black"/>
                </a:solidFill>
                <a:latin typeface="微軟正黑體" panose="020B0604030504040204" pitchFamily="34" charset="-120"/>
                <a:ea typeface="微軟正黑體" panose="020B0604030504040204" pitchFamily="34" charset="-120"/>
              </a:rPr>
              <a:t>/19</a:t>
            </a:r>
          </a:p>
        </p:txBody>
      </p:sp>
    </p:spTree>
    <p:extLst>
      <p:ext uri="{BB962C8B-B14F-4D97-AF65-F5344CB8AC3E}">
        <p14:creationId xmlns:p14="http://schemas.microsoft.com/office/powerpoint/2010/main" val="3588684545"/>
      </p:ext>
    </p:extLst>
  </p:cSld>
  <p:clrMap bg1="lt1" tx1="dk1" bg2="lt2" tx2="dk2" accent1="accent1" accent2="accent2" accent3="accent3" accent4="accent4" accent5="accent5" accent6="accent6" hlink="hlink" folHlink="folHlink"/>
  <p:sldLayoutIdLst>
    <p:sldLayoutId id="2147484976" r:id="rId1"/>
    <p:sldLayoutId id="2147484977" r:id="rId2"/>
    <p:sldLayoutId id="2147484978" r:id="rId3"/>
    <p:sldLayoutId id="2147484979" r:id="rId4"/>
  </p:sldLayoutIdLst>
  <p:hf sldNum="0" hdr="0" ftr="0" dt="0"/>
  <p:txStyles>
    <p:titleStyle>
      <a:lvl1pPr algn="l" rtl="0" eaLnBrk="0" fontAlgn="base" hangingPunct="0">
        <a:spcBef>
          <a:spcPct val="0"/>
        </a:spcBef>
        <a:spcAft>
          <a:spcPct val="0"/>
        </a:spcAft>
        <a:defRPr kumimoji="1" lang="en-US" altLang="zh-TW" sz="3600" b="1" kern="1200" dirty="0" smtClean="0">
          <a:solidFill>
            <a:srgbClr val="2C9889"/>
          </a:solidFill>
          <a:latin typeface="Trebuchet MS" pitchFamily="34" charset="0"/>
          <a:ea typeface="微軟正黑體" pitchFamily="34" charset="-120"/>
          <a:cs typeface="+mj-cs"/>
        </a:defRPr>
      </a:lvl1pPr>
      <a:lvl2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2pPr>
      <a:lvl3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3pPr>
      <a:lvl4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4pPr>
      <a:lvl5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5pPr>
      <a:lvl6pPr marL="342884" algn="l" rtl="0" fontAlgn="base">
        <a:spcBef>
          <a:spcPct val="0"/>
        </a:spcBef>
        <a:spcAft>
          <a:spcPct val="0"/>
        </a:spcAft>
        <a:defRPr sz="3000">
          <a:solidFill>
            <a:srgbClr val="2C9889"/>
          </a:solidFill>
          <a:latin typeface="Trebuchet MS" pitchFamily="34" charset="0"/>
          <a:ea typeface="微軟正黑體" pitchFamily="34" charset="-120"/>
        </a:defRPr>
      </a:lvl6pPr>
      <a:lvl7pPr marL="685766" algn="l" rtl="0" fontAlgn="base">
        <a:spcBef>
          <a:spcPct val="0"/>
        </a:spcBef>
        <a:spcAft>
          <a:spcPct val="0"/>
        </a:spcAft>
        <a:defRPr sz="3000">
          <a:solidFill>
            <a:srgbClr val="2C9889"/>
          </a:solidFill>
          <a:latin typeface="Trebuchet MS" pitchFamily="34" charset="0"/>
          <a:ea typeface="微軟正黑體" pitchFamily="34" charset="-120"/>
        </a:defRPr>
      </a:lvl7pPr>
      <a:lvl8pPr marL="1028649" algn="l" rtl="0" fontAlgn="base">
        <a:spcBef>
          <a:spcPct val="0"/>
        </a:spcBef>
        <a:spcAft>
          <a:spcPct val="0"/>
        </a:spcAft>
        <a:defRPr sz="3000">
          <a:solidFill>
            <a:srgbClr val="2C9889"/>
          </a:solidFill>
          <a:latin typeface="Trebuchet MS" pitchFamily="34" charset="0"/>
          <a:ea typeface="微軟正黑體" pitchFamily="34" charset="-120"/>
        </a:defRPr>
      </a:lvl8pPr>
      <a:lvl9pPr marL="1371532" algn="l" rtl="0" fontAlgn="base">
        <a:spcBef>
          <a:spcPct val="0"/>
        </a:spcBef>
        <a:spcAft>
          <a:spcPct val="0"/>
        </a:spcAft>
        <a:defRPr sz="3000">
          <a:solidFill>
            <a:srgbClr val="2C9889"/>
          </a:solidFill>
          <a:latin typeface="Trebuchet MS" pitchFamily="34" charset="0"/>
          <a:ea typeface="微軟正黑體" pitchFamily="34" charset="-120"/>
        </a:defRPr>
      </a:lvl9pPr>
    </p:titleStyle>
    <p:bodyStyle>
      <a:lvl1pPr marL="271463" indent="-189310" algn="l" rtl="0" eaLnBrk="0" fontAlgn="base" hangingPunct="0">
        <a:spcBef>
          <a:spcPts val="225"/>
        </a:spcBef>
        <a:spcAft>
          <a:spcPct val="0"/>
        </a:spcAft>
        <a:buClr>
          <a:srgbClr val="7B9B57"/>
        </a:buClr>
        <a:buFont typeface="Georgia" panose="02040502050405020303" pitchFamily="18" charset="0"/>
        <a:buChar char="•"/>
        <a:defRPr kumimoji="1" sz="1800" kern="1200">
          <a:solidFill>
            <a:srgbClr val="595959"/>
          </a:solidFill>
          <a:latin typeface="+mj-ea"/>
          <a:ea typeface="+mj-ea"/>
          <a:cs typeface="微軟正黑體" charset="0"/>
        </a:defRPr>
      </a:lvl1pPr>
      <a:lvl2pPr marL="490538" indent="-182166" algn="l" rtl="0" eaLnBrk="0" fontAlgn="base" hangingPunct="0">
        <a:spcBef>
          <a:spcPts val="225"/>
        </a:spcBef>
        <a:spcAft>
          <a:spcPct val="0"/>
        </a:spcAft>
        <a:buClr>
          <a:schemeClr val="accent2"/>
        </a:buClr>
        <a:buFont typeface="Georgia" panose="02040502050405020303" pitchFamily="18" charset="0"/>
        <a:buChar char="▫"/>
        <a:defRPr kumimoji="1" sz="1500" kern="1200">
          <a:solidFill>
            <a:srgbClr val="3D6F57"/>
          </a:solidFill>
          <a:latin typeface="+mj-ea"/>
          <a:ea typeface="+mj-ea"/>
          <a:cs typeface="微軟正黑體" charset="0"/>
        </a:defRPr>
      </a:lvl2pPr>
      <a:lvl3pPr marL="689372" indent="-161925" algn="l" rtl="0" eaLnBrk="0" fontAlgn="base" hangingPunct="0">
        <a:spcBef>
          <a:spcPts val="225"/>
        </a:spcBef>
        <a:spcAft>
          <a:spcPct val="0"/>
        </a:spcAft>
        <a:buClr>
          <a:schemeClr val="accent1"/>
        </a:buClr>
        <a:buFont typeface="Wingdings 2" panose="05020102010507070707" pitchFamily="18" charset="2"/>
        <a:buChar char=""/>
        <a:defRPr kumimoji="1" sz="1800" kern="1200">
          <a:solidFill>
            <a:schemeClr val="accent1"/>
          </a:solidFill>
          <a:latin typeface="+mj-ea"/>
          <a:ea typeface="+mj-ea"/>
          <a:cs typeface="微軟正黑體" charset="0"/>
        </a:defRPr>
      </a:lvl3pPr>
      <a:lvl4pPr marL="882254" indent="-147638" algn="l" rtl="0" eaLnBrk="0" fontAlgn="base" hangingPunct="0">
        <a:spcBef>
          <a:spcPts val="225"/>
        </a:spcBef>
        <a:spcAft>
          <a:spcPct val="0"/>
        </a:spcAft>
        <a:buClr>
          <a:schemeClr val="accent1"/>
        </a:buClr>
        <a:buFont typeface="Wingdings 2" panose="05020102010507070707" pitchFamily="18" charset="2"/>
        <a:buChar char=""/>
        <a:defRPr kumimoji="1" sz="1500" kern="1200">
          <a:solidFill>
            <a:schemeClr val="accent1"/>
          </a:solidFill>
          <a:latin typeface="+mj-ea"/>
          <a:ea typeface="+mj-ea"/>
          <a:cs typeface="微軟正黑體" charset="0"/>
        </a:defRPr>
      </a:lvl4pPr>
      <a:lvl5pPr marL="1039416" indent="-134541" algn="l" rtl="0" eaLnBrk="0" fontAlgn="base" hangingPunct="0">
        <a:spcBef>
          <a:spcPts val="225"/>
        </a:spcBef>
        <a:spcAft>
          <a:spcPct val="0"/>
        </a:spcAft>
        <a:buClr>
          <a:srgbClr val="7B9B57"/>
        </a:buClr>
        <a:buFont typeface="Georgia" panose="02040502050405020303" pitchFamily="18" charset="0"/>
        <a:buChar char="▫"/>
        <a:defRPr kumimoji="1" sz="1500" kern="1200">
          <a:solidFill>
            <a:srgbClr val="7B9B57"/>
          </a:solidFill>
          <a:latin typeface="+mj-ea"/>
          <a:ea typeface="+mj-ea"/>
          <a:cs typeface="微軟正黑體" charset="0"/>
        </a:defRPr>
      </a:lvl5pPr>
      <a:lvl6pPr marL="1206948" indent="-137153"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532" indent="-137153"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00" indent="-137153"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126" indent="-137153"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4" algn="l" rtl="0" eaLnBrk="1" latinLnBrk="0" hangingPunct="1">
        <a:defRPr kumimoji="0" kern="1200">
          <a:solidFill>
            <a:schemeClr val="tx1"/>
          </a:solidFill>
          <a:latin typeface="+mn-lt"/>
          <a:ea typeface="+mn-ea"/>
          <a:cs typeface="+mn-cs"/>
        </a:defRPr>
      </a:lvl2pPr>
      <a:lvl3pPr marL="685766" algn="l" rtl="0" eaLnBrk="1" latinLnBrk="0" hangingPunct="1">
        <a:defRPr kumimoji="0" kern="1200">
          <a:solidFill>
            <a:schemeClr val="tx1"/>
          </a:solidFill>
          <a:latin typeface="+mn-lt"/>
          <a:ea typeface="+mn-ea"/>
          <a:cs typeface="+mn-cs"/>
        </a:defRPr>
      </a:lvl3pPr>
      <a:lvl4pPr marL="1028649" algn="l" rtl="0" eaLnBrk="1" latinLnBrk="0" hangingPunct="1">
        <a:defRPr kumimoji="0" kern="1200">
          <a:solidFill>
            <a:schemeClr val="tx1"/>
          </a:solidFill>
          <a:latin typeface="+mn-lt"/>
          <a:ea typeface="+mn-ea"/>
          <a:cs typeface="+mn-cs"/>
        </a:defRPr>
      </a:lvl4pPr>
      <a:lvl5pPr marL="1371532" algn="l" rtl="0" eaLnBrk="1" latinLnBrk="0" hangingPunct="1">
        <a:defRPr kumimoji="0" kern="1200">
          <a:solidFill>
            <a:schemeClr val="tx1"/>
          </a:solidFill>
          <a:latin typeface="+mn-lt"/>
          <a:ea typeface="+mn-ea"/>
          <a:cs typeface="+mn-cs"/>
        </a:defRPr>
      </a:lvl5pPr>
      <a:lvl6pPr marL="1714415" algn="l" rtl="0" eaLnBrk="1" latinLnBrk="0" hangingPunct="1">
        <a:defRPr kumimoji="0" kern="1200">
          <a:solidFill>
            <a:schemeClr val="tx1"/>
          </a:solidFill>
          <a:latin typeface="+mn-lt"/>
          <a:ea typeface="+mn-ea"/>
          <a:cs typeface="+mn-cs"/>
        </a:defRPr>
      </a:lvl6pPr>
      <a:lvl7pPr marL="2057297" algn="l" rtl="0" eaLnBrk="1" latinLnBrk="0" hangingPunct="1">
        <a:defRPr kumimoji="0" kern="1200">
          <a:solidFill>
            <a:schemeClr val="tx1"/>
          </a:solidFill>
          <a:latin typeface="+mn-lt"/>
          <a:ea typeface="+mn-ea"/>
          <a:cs typeface="+mn-cs"/>
        </a:defRPr>
      </a:lvl7pPr>
      <a:lvl8pPr marL="2400180" algn="l" rtl="0" eaLnBrk="1" latinLnBrk="0" hangingPunct="1">
        <a:defRPr kumimoji="0" kern="1200">
          <a:solidFill>
            <a:schemeClr val="tx1"/>
          </a:solidFill>
          <a:latin typeface="+mn-lt"/>
          <a:ea typeface="+mn-ea"/>
          <a:cs typeface="+mn-cs"/>
        </a:defRPr>
      </a:lvl8pPr>
      <a:lvl9pPr marL="2743064"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 name="矩形 27"/>
          <p:cNvSpPr/>
          <p:nvPr/>
        </p:nvSpPr>
        <p:spPr bwMode="auto">
          <a:xfrm>
            <a:off x="0" y="366715"/>
            <a:ext cx="12192000" cy="84137"/>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9" name="矩形 28"/>
          <p:cNvSpPr/>
          <p:nvPr/>
        </p:nvSpPr>
        <p:spPr bwMode="auto">
          <a:xfrm>
            <a:off x="0" y="0"/>
            <a:ext cx="12192000" cy="311150"/>
          </a:xfrm>
          <a:prstGeom prst="rect">
            <a:avLst/>
          </a:prstGeom>
          <a:solidFill>
            <a:srgbClr val="32AB9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0" name="矩形 29"/>
          <p:cNvSpPr/>
          <p:nvPr/>
        </p:nvSpPr>
        <p:spPr bwMode="auto">
          <a:xfrm>
            <a:off x="0" y="307977"/>
            <a:ext cx="12192000" cy="92075"/>
          </a:xfrm>
          <a:prstGeom prst="rect">
            <a:avLst/>
          </a:prstGeom>
          <a:solidFill>
            <a:srgbClr val="2C988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grpSp>
        <p:nvGrpSpPr>
          <p:cNvPr id="7173" name="群組 12"/>
          <p:cNvGrpSpPr>
            <a:grpSpLocks/>
          </p:cNvGrpSpPr>
          <p:nvPr/>
        </p:nvGrpSpPr>
        <p:grpSpPr bwMode="auto">
          <a:xfrm>
            <a:off x="9525000" y="360363"/>
            <a:ext cx="2667000" cy="139700"/>
            <a:chOff x="5410200" y="360363"/>
            <a:chExt cx="3733800" cy="139700"/>
          </a:xfrm>
        </p:grpSpPr>
        <p:sp>
          <p:nvSpPr>
            <p:cNvPr id="31" name="矩形 30"/>
            <p:cNvSpPr/>
            <p:nvPr/>
          </p:nvSpPr>
          <p:spPr bwMode="auto">
            <a:xfrm flipV="1">
              <a:off x="5410200" y="360363"/>
              <a:ext cx="3733800" cy="90487"/>
            </a:xfrm>
            <a:prstGeom prst="rect">
              <a:avLst/>
            </a:prstGeom>
            <a:solidFill>
              <a:srgbClr val="2C988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2" name="矩形 31"/>
            <p:cNvSpPr/>
            <p:nvPr/>
          </p:nvSpPr>
          <p:spPr bwMode="auto">
            <a:xfrm flipV="1">
              <a:off x="5410200" y="439738"/>
              <a:ext cx="3733800" cy="60325"/>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grpSp>
      <p:sp>
        <p:nvSpPr>
          <p:cNvPr id="7174" name="標題版面配置區 21"/>
          <p:cNvSpPr>
            <a:spLocks noGrp="1"/>
          </p:cNvSpPr>
          <p:nvPr>
            <p:ph type="title"/>
          </p:nvPr>
        </p:nvSpPr>
        <p:spPr bwMode="auto">
          <a:xfrm>
            <a:off x="609600" y="928688"/>
            <a:ext cx="109728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按一下以母片標題樣式</a:t>
            </a:r>
            <a:endParaRPr lang="en-US" altLang="zh-TW" dirty="0"/>
          </a:p>
        </p:txBody>
      </p:sp>
      <p:sp>
        <p:nvSpPr>
          <p:cNvPr id="7175" name="文字版面配置區 12"/>
          <p:cNvSpPr>
            <a:spLocks noGrp="1"/>
          </p:cNvSpPr>
          <p:nvPr>
            <p:ph type="body" idx="1"/>
          </p:nvPr>
        </p:nvSpPr>
        <p:spPr bwMode="auto">
          <a:xfrm>
            <a:off x="609600" y="1785940"/>
            <a:ext cx="109728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altLang="zh-TW" dirty="0"/>
          </a:p>
        </p:txBody>
      </p:sp>
      <p:grpSp>
        <p:nvGrpSpPr>
          <p:cNvPr id="7178" name="群組 12"/>
          <p:cNvGrpSpPr>
            <a:grpSpLocks/>
          </p:cNvGrpSpPr>
          <p:nvPr/>
        </p:nvGrpSpPr>
        <p:grpSpPr bwMode="auto">
          <a:xfrm>
            <a:off x="9810751" y="285752"/>
            <a:ext cx="1143000" cy="142875"/>
            <a:chOff x="7286625" y="214313"/>
            <a:chExt cx="1285875" cy="214312"/>
          </a:xfrm>
        </p:grpSpPr>
        <p:pic>
          <p:nvPicPr>
            <p:cNvPr id="7185" name="Picture 5" descr="C:\Documents and Settings\Administrator\桌面\未命名-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6625" y="214313"/>
              <a:ext cx="5238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6" descr="C:\Documents and Settings\Administrator\桌面\未命名-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9563" y="285750"/>
              <a:ext cx="642937"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文字方塊 12"/>
          <p:cNvSpPr txBox="1"/>
          <p:nvPr userDrawn="1"/>
        </p:nvSpPr>
        <p:spPr>
          <a:xfrm>
            <a:off x="11232000" y="6561436"/>
            <a:ext cx="960000" cy="276999"/>
          </a:xfrm>
          <a:prstGeom prst="rect">
            <a:avLst/>
          </a:prstGeom>
          <a:noFill/>
        </p:spPr>
        <p:txBody>
          <a:bodyPr wrap="square" rtlCol="0">
            <a:spAutoFit/>
          </a:bodyPr>
          <a:lstStyle/>
          <a:p>
            <a:pPr algn="r"/>
            <a:fld id="{7A4184DB-2A2D-43CA-9F7D-AA80E8D6DDD9}" type="slidenum">
              <a:rPr lang="zh-TW" altLang="en-US" sz="1200" smtClean="0">
                <a:solidFill>
                  <a:prstClr val="black"/>
                </a:solidFill>
                <a:latin typeface="微軟正黑體" panose="020B0604030504040204" pitchFamily="34" charset="-120"/>
                <a:ea typeface="微軟正黑體" panose="020B0604030504040204" pitchFamily="34" charset="-120"/>
              </a:rPr>
              <a:pPr algn="r"/>
              <a:t>‹#›</a:t>
            </a:fld>
            <a:r>
              <a:rPr lang="en-US" altLang="zh-TW" sz="1200" dirty="0">
                <a:solidFill>
                  <a:prstClr val="black"/>
                </a:solidFill>
                <a:latin typeface="微軟正黑體" panose="020B0604030504040204" pitchFamily="34" charset="-120"/>
                <a:ea typeface="微軟正黑體" panose="020B0604030504040204" pitchFamily="34" charset="-120"/>
              </a:rPr>
              <a:t>/19</a:t>
            </a:r>
          </a:p>
        </p:txBody>
      </p:sp>
    </p:spTree>
    <p:extLst>
      <p:ext uri="{BB962C8B-B14F-4D97-AF65-F5344CB8AC3E}">
        <p14:creationId xmlns:p14="http://schemas.microsoft.com/office/powerpoint/2010/main" val="1068485943"/>
      </p:ext>
    </p:extLst>
  </p:cSld>
  <p:clrMap bg1="lt1" tx1="dk1" bg2="lt2" tx2="dk2" accent1="accent1" accent2="accent2" accent3="accent3" accent4="accent4" accent5="accent5" accent6="accent6" hlink="hlink" folHlink="folHlink"/>
  <p:sldLayoutIdLst>
    <p:sldLayoutId id="2147484982" r:id="rId1"/>
    <p:sldLayoutId id="2147484983" r:id="rId2"/>
    <p:sldLayoutId id="2147484984" r:id="rId3"/>
    <p:sldLayoutId id="2147484985" r:id="rId4"/>
  </p:sldLayoutIdLst>
  <p:hf sldNum="0" hdr="0" ftr="0" dt="0"/>
  <p:txStyles>
    <p:titleStyle>
      <a:lvl1pPr algn="l" rtl="0" eaLnBrk="0" fontAlgn="base" hangingPunct="0">
        <a:spcBef>
          <a:spcPct val="0"/>
        </a:spcBef>
        <a:spcAft>
          <a:spcPct val="0"/>
        </a:spcAft>
        <a:defRPr kumimoji="1" lang="en-US" altLang="zh-TW" sz="3600" b="1" kern="1200" dirty="0" smtClean="0">
          <a:solidFill>
            <a:srgbClr val="2C9889"/>
          </a:solidFill>
          <a:latin typeface="Trebuchet MS" pitchFamily="34" charset="0"/>
          <a:ea typeface="微軟正黑體" pitchFamily="34" charset="-120"/>
          <a:cs typeface="+mj-cs"/>
        </a:defRPr>
      </a:lvl1pPr>
      <a:lvl2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2pPr>
      <a:lvl3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3pPr>
      <a:lvl4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4pPr>
      <a:lvl5pPr algn="l" rtl="0" eaLnBrk="0" fontAlgn="base" hangingPunct="0">
        <a:spcBef>
          <a:spcPct val="0"/>
        </a:spcBef>
        <a:spcAft>
          <a:spcPct val="0"/>
        </a:spcAft>
        <a:defRPr kumimoji="1" sz="2700">
          <a:solidFill>
            <a:srgbClr val="2C9889"/>
          </a:solidFill>
          <a:latin typeface="Trebuchet MS" pitchFamily="34" charset="0"/>
          <a:ea typeface="方正姚体" charset="0"/>
          <a:cs typeface="微軟正黑體" charset="0"/>
        </a:defRPr>
      </a:lvl5pPr>
      <a:lvl6pPr marL="342884" algn="l" rtl="0" fontAlgn="base">
        <a:spcBef>
          <a:spcPct val="0"/>
        </a:spcBef>
        <a:spcAft>
          <a:spcPct val="0"/>
        </a:spcAft>
        <a:defRPr sz="3000">
          <a:solidFill>
            <a:srgbClr val="2C9889"/>
          </a:solidFill>
          <a:latin typeface="Trebuchet MS" pitchFamily="34" charset="0"/>
          <a:ea typeface="微軟正黑體" pitchFamily="34" charset="-120"/>
        </a:defRPr>
      </a:lvl6pPr>
      <a:lvl7pPr marL="685766" algn="l" rtl="0" fontAlgn="base">
        <a:spcBef>
          <a:spcPct val="0"/>
        </a:spcBef>
        <a:spcAft>
          <a:spcPct val="0"/>
        </a:spcAft>
        <a:defRPr sz="3000">
          <a:solidFill>
            <a:srgbClr val="2C9889"/>
          </a:solidFill>
          <a:latin typeface="Trebuchet MS" pitchFamily="34" charset="0"/>
          <a:ea typeface="微軟正黑體" pitchFamily="34" charset="-120"/>
        </a:defRPr>
      </a:lvl7pPr>
      <a:lvl8pPr marL="1028649" algn="l" rtl="0" fontAlgn="base">
        <a:spcBef>
          <a:spcPct val="0"/>
        </a:spcBef>
        <a:spcAft>
          <a:spcPct val="0"/>
        </a:spcAft>
        <a:defRPr sz="3000">
          <a:solidFill>
            <a:srgbClr val="2C9889"/>
          </a:solidFill>
          <a:latin typeface="Trebuchet MS" pitchFamily="34" charset="0"/>
          <a:ea typeface="微軟正黑體" pitchFamily="34" charset="-120"/>
        </a:defRPr>
      </a:lvl8pPr>
      <a:lvl9pPr marL="1371532" algn="l" rtl="0" fontAlgn="base">
        <a:spcBef>
          <a:spcPct val="0"/>
        </a:spcBef>
        <a:spcAft>
          <a:spcPct val="0"/>
        </a:spcAft>
        <a:defRPr sz="3000">
          <a:solidFill>
            <a:srgbClr val="2C9889"/>
          </a:solidFill>
          <a:latin typeface="Trebuchet MS" pitchFamily="34" charset="0"/>
          <a:ea typeface="微軟正黑體" pitchFamily="34" charset="-120"/>
        </a:defRPr>
      </a:lvl9pPr>
    </p:titleStyle>
    <p:bodyStyle>
      <a:lvl1pPr marL="271463" indent="-189310" algn="l" rtl="0" eaLnBrk="0" fontAlgn="base" hangingPunct="0">
        <a:spcBef>
          <a:spcPts val="225"/>
        </a:spcBef>
        <a:spcAft>
          <a:spcPct val="0"/>
        </a:spcAft>
        <a:buClr>
          <a:srgbClr val="7B9B57"/>
        </a:buClr>
        <a:buFont typeface="Georgia" panose="02040502050405020303" pitchFamily="18" charset="0"/>
        <a:buChar char="•"/>
        <a:defRPr kumimoji="1" sz="1800" kern="1200">
          <a:solidFill>
            <a:srgbClr val="595959"/>
          </a:solidFill>
          <a:latin typeface="+mj-ea"/>
          <a:ea typeface="+mj-ea"/>
          <a:cs typeface="微軟正黑體" charset="0"/>
        </a:defRPr>
      </a:lvl1pPr>
      <a:lvl2pPr marL="490538" indent="-182166" algn="l" rtl="0" eaLnBrk="0" fontAlgn="base" hangingPunct="0">
        <a:spcBef>
          <a:spcPts val="225"/>
        </a:spcBef>
        <a:spcAft>
          <a:spcPct val="0"/>
        </a:spcAft>
        <a:buClr>
          <a:schemeClr val="accent2"/>
        </a:buClr>
        <a:buFont typeface="Georgia" panose="02040502050405020303" pitchFamily="18" charset="0"/>
        <a:buChar char="▫"/>
        <a:defRPr kumimoji="1" sz="1500" kern="1200">
          <a:solidFill>
            <a:srgbClr val="3D6F57"/>
          </a:solidFill>
          <a:latin typeface="+mj-ea"/>
          <a:ea typeface="+mj-ea"/>
          <a:cs typeface="微軟正黑體" charset="0"/>
        </a:defRPr>
      </a:lvl2pPr>
      <a:lvl3pPr marL="689372" indent="-161925" algn="l" rtl="0" eaLnBrk="0" fontAlgn="base" hangingPunct="0">
        <a:spcBef>
          <a:spcPts val="225"/>
        </a:spcBef>
        <a:spcAft>
          <a:spcPct val="0"/>
        </a:spcAft>
        <a:buClr>
          <a:schemeClr val="accent1"/>
        </a:buClr>
        <a:buFont typeface="Wingdings 2" panose="05020102010507070707" pitchFamily="18" charset="2"/>
        <a:buChar char=""/>
        <a:defRPr kumimoji="1" sz="1800" kern="1200">
          <a:solidFill>
            <a:schemeClr val="accent1"/>
          </a:solidFill>
          <a:latin typeface="+mj-ea"/>
          <a:ea typeface="+mj-ea"/>
          <a:cs typeface="微軟正黑體" charset="0"/>
        </a:defRPr>
      </a:lvl3pPr>
      <a:lvl4pPr marL="882254" indent="-147638" algn="l" rtl="0" eaLnBrk="0" fontAlgn="base" hangingPunct="0">
        <a:spcBef>
          <a:spcPts val="225"/>
        </a:spcBef>
        <a:spcAft>
          <a:spcPct val="0"/>
        </a:spcAft>
        <a:buClr>
          <a:schemeClr val="accent1"/>
        </a:buClr>
        <a:buFont typeface="Wingdings 2" panose="05020102010507070707" pitchFamily="18" charset="2"/>
        <a:buChar char=""/>
        <a:defRPr kumimoji="1" sz="1500" kern="1200">
          <a:solidFill>
            <a:schemeClr val="accent1"/>
          </a:solidFill>
          <a:latin typeface="+mj-ea"/>
          <a:ea typeface="+mj-ea"/>
          <a:cs typeface="微軟正黑體" charset="0"/>
        </a:defRPr>
      </a:lvl4pPr>
      <a:lvl5pPr marL="1039416" indent="-134541" algn="l" rtl="0" eaLnBrk="0" fontAlgn="base" hangingPunct="0">
        <a:spcBef>
          <a:spcPts val="225"/>
        </a:spcBef>
        <a:spcAft>
          <a:spcPct val="0"/>
        </a:spcAft>
        <a:buClr>
          <a:srgbClr val="7B9B57"/>
        </a:buClr>
        <a:buFont typeface="Georgia" panose="02040502050405020303" pitchFamily="18" charset="0"/>
        <a:buChar char="▫"/>
        <a:defRPr kumimoji="1" sz="1500" kern="1200">
          <a:solidFill>
            <a:srgbClr val="7B9B57"/>
          </a:solidFill>
          <a:latin typeface="+mj-ea"/>
          <a:ea typeface="+mj-ea"/>
          <a:cs typeface="微軟正黑體" charset="0"/>
        </a:defRPr>
      </a:lvl5pPr>
      <a:lvl6pPr marL="1206948" indent="-137153"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532" indent="-137153"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00" indent="-137153"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126" indent="-137153"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4" algn="l" rtl="0" eaLnBrk="1" latinLnBrk="0" hangingPunct="1">
        <a:defRPr kumimoji="0" kern="1200">
          <a:solidFill>
            <a:schemeClr val="tx1"/>
          </a:solidFill>
          <a:latin typeface="+mn-lt"/>
          <a:ea typeface="+mn-ea"/>
          <a:cs typeface="+mn-cs"/>
        </a:defRPr>
      </a:lvl2pPr>
      <a:lvl3pPr marL="685766" algn="l" rtl="0" eaLnBrk="1" latinLnBrk="0" hangingPunct="1">
        <a:defRPr kumimoji="0" kern="1200">
          <a:solidFill>
            <a:schemeClr val="tx1"/>
          </a:solidFill>
          <a:latin typeface="+mn-lt"/>
          <a:ea typeface="+mn-ea"/>
          <a:cs typeface="+mn-cs"/>
        </a:defRPr>
      </a:lvl3pPr>
      <a:lvl4pPr marL="1028649" algn="l" rtl="0" eaLnBrk="1" latinLnBrk="0" hangingPunct="1">
        <a:defRPr kumimoji="0" kern="1200">
          <a:solidFill>
            <a:schemeClr val="tx1"/>
          </a:solidFill>
          <a:latin typeface="+mn-lt"/>
          <a:ea typeface="+mn-ea"/>
          <a:cs typeface="+mn-cs"/>
        </a:defRPr>
      </a:lvl4pPr>
      <a:lvl5pPr marL="1371532" algn="l" rtl="0" eaLnBrk="1" latinLnBrk="0" hangingPunct="1">
        <a:defRPr kumimoji="0" kern="1200">
          <a:solidFill>
            <a:schemeClr val="tx1"/>
          </a:solidFill>
          <a:latin typeface="+mn-lt"/>
          <a:ea typeface="+mn-ea"/>
          <a:cs typeface="+mn-cs"/>
        </a:defRPr>
      </a:lvl5pPr>
      <a:lvl6pPr marL="1714415" algn="l" rtl="0" eaLnBrk="1" latinLnBrk="0" hangingPunct="1">
        <a:defRPr kumimoji="0" kern="1200">
          <a:solidFill>
            <a:schemeClr val="tx1"/>
          </a:solidFill>
          <a:latin typeface="+mn-lt"/>
          <a:ea typeface="+mn-ea"/>
          <a:cs typeface="+mn-cs"/>
        </a:defRPr>
      </a:lvl6pPr>
      <a:lvl7pPr marL="2057297" algn="l" rtl="0" eaLnBrk="1" latinLnBrk="0" hangingPunct="1">
        <a:defRPr kumimoji="0" kern="1200">
          <a:solidFill>
            <a:schemeClr val="tx1"/>
          </a:solidFill>
          <a:latin typeface="+mn-lt"/>
          <a:ea typeface="+mn-ea"/>
          <a:cs typeface="+mn-cs"/>
        </a:defRPr>
      </a:lvl7pPr>
      <a:lvl8pPr marL="2400180" algn="l" rtl="0" eaLnBrk="1" latinLnBrk="0" hangingPunct="1">
        <a:defRPr kumimoji="0" kern="1200">
          <a:solidFill>
            <a:schemeClr val="tx1"/>
          </a:solidFill>
          <a:latin typeface="+mn-lt"/>
          <a:ea typeface="+mn-ea"/>
          <a:cs typeface="+mn-cs"/>
        </a:defRPr>
      </a:lvl8pPr>
      <a:lvl9pPr marL="2743064"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矩形 27"/>
          <p:cNvSpPr/>
          <p:nvPr/>
        </p:nvSpPr>
        <p:spPr bwMode="auto">
          <a:xfrm>
            <a:off x="0" y="366715"/>
            <a:ext cx="12192000" cy="84137"/>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sym typeface="Microsoft JhengHei"/>
            </a:endParaRPr>
          </a:p>
        </p:txBody>
      </p:sp>
      <p:sp>
        <p:nvSpPr>
          <p:cNvPr id="29" name="矩形 28"/>
          <p:cNvSpPr/>
          <p:nvPr/>
        </p:nvSpPr>
        <p:spPr bwMode="auto">
          <a:xfrm>
            <a:off x="0" y="0"/>
            <a:ext cx="12192000" cy="311150"/>
          </a:xfrm>
          <a:prstGeom prst="rect">
            <a:avLst/>
          </a:prstGeom>
          <a:solidFill>
            <a:srgbClr val="32AB9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sym typeface="Microsoft JhengHei"/>
            </a:endParaRPr>
          </a:p>
        </p:txBody>
      </p:sp>
      <p:sp>
        <p:nvSpPr>
          <p:cNvPr id="30" name="矩形 29"/>
          <p:cNvSpPr/>
          <p:nvPr/>
        </p:nvSpPr>
        <p:spPr bwMode="auto">
          <a:xfrm>
            <a:off x="0" y="307977"/>
            <a:ext cx="12192000" cy="92075"/>
          </a:xfrm>
          <a:prstGeom prst="rect">
            <a:avLst/>
          </a:prstGeom>
          <a:solidFill>
            <a:srgbClr val="2C988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sym typeface="Microsoft JhengHei"/>
            </a:endParaRPr>
          </a:p>
        </p:txBody>
      </p:sp>
      <p:grpSp>
        <p:nvGrpSpPr>
          <p:cNvPr id="1029" name="群組 12"/>
          <p:cNvGrpSpPr>
            <a:grpSpLocks/>
          </p:cNvGrpSpPr>
          <p:nvPr userDrawn="1"/>
        </p:nvGrpSpPr>
        <p:grpSpPr bwMode="auto">
          <a:xfrm>
            <a:off x="9525000" y="360363"/>
            <a:ext cx="2667000" cy="139700"/>
            <a:chOff x="5410200" y="360363"/>
            <a:chExt cx="3733800" cy="139700"/>
          </a:xfrm>
        </p:grpSpPr>
        <p:sp>
          <p:nvSpPr>
            <p:cNvPr id="31" name="矩形 30"/>
            <p:cNvSpPr/>
            <p:nvPr/>
          </p:nvSpPr>
          <p:spPr bwMode="auto">
            <a:xfrm flipV="1">
              <a:off x="5410200" y="360363"/>
              <a:ext cx="3733800" cy="90487"/>
            </a:xfrm>
            <a:prstGeom prst="rect">
              <a:avLst/>
            </a:prstGeom>
            <a:solidFill>
              <a:srgbClr val="2C988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sym typeface="Microsoft JhengHei"/>
              </a:endParaRPr>
            </a:p>
          </p:txBody>
        </p:sp>
        <p:sp>
          <p:nvSpPr>
            <p:cNvPr id="32" name="矩形 31"/>
            <p:cNvSpPr/>
            <p:nvPr/>
          </p:nvSpPr>
          <p:spPr bwMode="auto">
            <a:xfrm flipV="1">
              <a:off x="5410200" y="439738"/>
              <a:ext cx="3733800" cy="60325"/>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sym typeface="Microsoft JhengHei"/>
              </a:endParaRPr>
            </a:p>
          </p:txBody>
        </p:sp>
      </p:grpSp>
      <p:sp>
        <p:nvSpPr>
          <p:cNvPr id="1030" name="標題版面配置區 21"/>
          <p:cNvSpPr>
            <a:spLocks noGrp="1"/>
          </p:cNvSpPr>
          <p:nvPr userDrawn="1">
            <p:ph type="title"/>
          </p:nvPr>
        </p:nvSpPr>
        <p:spPr bwMode="auto">
          <a:xfrm>
            <a:off x="609600" y="928688"/>
            <a:ext cx="10972800" cy="7858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按一下以母片標題樣式</a:t>
            </a:r>
            <a:endParaRPr lang="en-US"/>
          </a:p>
        </p:txBody>
      </p:sp>
      <p:sp>
        <p:nvSpPr>
          <p:cNvPr id="1031" name="文字版面配置區 12"/>
          <p:cNvSpPr>
            <a:spLocks noGrp="1"/>
          </p:cNvSpPr>
          <p:nvPr userDrawn="1">
            <p:ph type="body" idx="1"/>
          </p:nvPr>
        </p:nvSpPr>
        <p:spPr bwMode="auto">
          <a:xfrm>
            <a:off x="609600" y="1785940"/>
            <a:ext cx="10972800" cy="4645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4" name="日期版面配置區 13"/>
          <p:cNvSpPr>
            <a:spLocks noGrp="1"/>
          </p:cNvSpPr>
          <p:nvPr userDrawn="1">
            <p:ph type="dt" sz="half" idx="2"/>
          </p:nvPr>
        </p:nvSpPr>
        <p:spPr>
          <a:xfrm>
            <a:off x="10725152" y="500065"/>
            <a:ext cx="895349" cy="357187"/>
          </a:xfrm>
          <a:prstGeom prst="rect">
            <a:avLst/>
          </a:prstGeom>
        </p:spPr>
        <p:txBody>
          <a:bodyPr vert="horz"/>
          <a:lstStyle>
            <a:lvl1pPr algn="l" eaLnBrk="1" latinLnBrk="0" hangingPunct="1">
              <a:defRPr kumimoji="0" sz="800">
                <a:solidFill>
                  <a:schemeClr val="accent2"/>
                </a:solidFill>
                <a:latin typeface="Arial" charset="0"/>
                <a:ea typeface="新細明體" pitchFamily="18" charset="-120"/>
              </a:defRPr>
            </a:lvl1pPr>
          </a:lstStyle>
          <a:p>
            <a:pPr fontAlgn="auto">
              <a:spcBef>
                <a:spcPts val="0"/>
              </a:spcBef>
              <a:spcAft>
                <a:spcPts val="0"/>
              </a:spcAft>
              <a:defRPr/>
            </a:pPr>
            <a:endParaRPr lang="zh-TW" altLang="en-US">
              <a:solidFill>
                <a:srgbClr val="51848E"/>
              </a:solidFill>
              <a:sym typeface="Microsoft JhengHei"/>
            </a:endParaRPr>
          </a:p>
        </p:txBody>
      </p:sp>
      <p:sp>
        <p:nvSpPr>
          <p:cNvPr id="3" name="頁尾版面配置區 2"/>
          <p:cNvSpPr>
            <a:spLocks noGrp="1"/>
          </p:cNvSpPr>
          <p:nvPr userDrawn="1">
            <p:ph type="ftr" sz="quarter" idx="3"/>
          </p:nvPr>
        </p:nvSpPr>
        <p:spPr>
          <a:xfrm>
            <a:off x="9048753" y="500065"/>
            <a:ext cx="1619249" cy="357187"/>
          </a:xfrm>
          <a:prstGeom prst="rect">
            <a:avLst/>
          </a:prstGeom>
        </p:spPr>
        <p:txBody>
          <a:bodyPr vert="horz"/>
          <a:lstStyle>
            <a:lvl1pPr algn="r" eaLnBrk="1" latinLnBrk="0" hangingPunct="1">
              <a:defRPr kumimoji="0" sz="800">
                <a:solidFill>
                  <a:schemeClr val="accent2"/>
                </a:solidFill>
                <a:latin typeface="Arial" charset="0"/>
                <a:ea typeface="新細明體" pitchFamily="18" charset="-120"/>
              </a:defRPr>
            </a:lvl1pPr>
          </a:lstStyle>
          <a:p>
            <a:pPr fontAlgn="auto">
              <a:spcBef>
                <a:spcPts val="0"/>
              </a:spcBef>
              <a:spcAft>
                <a:spcPts val="0"/>
              </a:spcAft>
              <a:defRPr/>
            </a:pPr>
            <a:endParaRPr lang="zh-TW" altLang="en-US">
              <a:solidFill>
                <a:srgbClr val="51848E"/>
              </a:solidFill>
              <a:sym typeface="Microsoft JhengHei"/>
            </a:endParaRPr>
          </a:p>
        </p:txBody>
      </p:sp>
      <p:sp>
        <p:nvSpPr>
          <p:cNvPr id="23" name="投影片編號版面配置區 22"/>
          <p:cNvSpPr>
            <a:spLocks noGrp="1"/>
          </p:cNvSpPr>
          <p:nvPr userDrawn="1">
            <p:ph type="sldNum" sz="quarter" idx="4"/>
          </p:nvPr>
        </p:nvSpPr>
        <p:spPr>
          <a:xfrm>
            <a:off x="10858501" y="6357938"/>
            <a:ext cx="770467" cy="366712"/>
          </a:xfrm>
          <a:prstGeom prst="rect">
            <a:avLst/>
          </a:prstGeom>
        </p:spPr>
        <p:txBody>
          <a:bodyPr vert="horz" anchor="b"/>
          <a:lstStyle>
            <a:lvl1pPr algn="r" eaLnBrk="1" latinLnBrk="0" hangingPunct="1">
              <a:defRPr kumimoji="0" sz="1200">
                <a:solidFill>
                  <a:schemeClr val="bg1">
                    <a:lumMod val="50000"/>
                  </a:schemeClr>
                </a:solidFill>
                <a:latin typeface="Arial" charset="0"/>
                <a:ea typeface="新細明體" pitchFamily="18" charset="-120"/>
              </a:defRPr>
            </a:lvl1pPr>
          </a:lstStyle>
          <a:p>
            <a:pPr fontAlgn="auto">
              <a:spcBef>
                <a:spcPts val="0"/>
              </a:spcBef>
              <a:spcAft>
                <a:spcPts val="0"/>
              </a:spcAft>
              <a:defRPr/>
            </a:pPr>
            <a:fld id="{D83F8271-C66C-4D66-91B1-56F75A100F20}" type="slidenum">
              <a:rPr lang="zh-TW" altLang="en-US" smtClean="0">
                <a:solidFill>
                  <a:prstClr val="white">
                    <a:lumMod val="50000"/>
                  </a:prstClr>
                </a:solidFill>
                <a:sym typeface="Microsoft JhengHei"/>
              </a:rPr>
              <a:pPr fontAlgn="auto">
                <a:spcBef>
                  <a:spcPts val="0"/>
                </a:spcBef>
                <a:spcAft>
                  <a:spcPts val="0"/>
                </a:spcAft>
                <a:defRPr/>
              </a:pPr>
              <a:t>‹#›</a:t>
            </a:fld>
            <a:endParaRPr lang="zh-TW" altLang="en-US" dirty="0">
              <a:solidFill>
                <a:prstClr val="white">
                  <a:lumMod val="50000"/>
                </a:prstClr>
              </a:solidFill>
              <a:sym typeface="Microsoft JhengHei"/>
            </a:endParaRPr>
          </a:p>
        </p:txBody>
      </p:sp>
      <p:grpSp>
        <p:nvGrpSpPr>
          <p:cNvPr id="1035" name="群組 12"/>
          <p:cNvGrpSpPr>
            <a:grpSpLocks/>
          </p:cNvGrpSpPr>
          <p:nvPr userDrawn="1"/>
        </p:nvGrpSpPr>
        <p:grpSpPr bwMode="auto">
          <a:xfrm>
            <a:off x="9810751" y="285752"/>
            <a:ext cx="1143000" cy="142875"/>
            <a:chOff x="7286625" y="214313"/>
            <a:chExt cx="1285875" cy="214312"/>
          </a:xfrm>
        </p:grpSpPr>
        <p:pic>
          <p:nvPicPr>
            <p:cNvPr id="1036" name="Picture 5" descr="C:\Documents and Settings\Administrator\桌面\未命名-7.png"/>
            <p:cNvPicPr>
              <a:picLocks noChangeAspect="1" noChangeArrowheads="1"/>
            </p:cNvPicPr>
            <p:nvPr/>
          </p:nvPicPr>
          <p:blipFill>
            <a:blip r:embed="rId15" cstate="print"/>
            <a:srcRect/>
            <a:stretch>
              <a:fillRect/>
            </a:stretch>
          </p:blipFill>
          <p:spPr bwMode="auto">
            <a:xfrm>
              <a:off x="7286625" y="214313"/>
              <a:ext cx="523875" cy="214312"/>
            </a:xfrm>
            <a:prstGeom prst="rect">
              <a:avLst/>
            </a:prstGeom>
            <a:noFill/>
            <a:ln w="9525">
              <a:noFill/>
              <a:miter lim="800000"/>
              <a:headEnd/>
              <a:tailEnd/>
            </a:ln>
          </p:spPr>
        </p:pic>
        <p:pic>
          <p:nvPicPr>
            <p:cNvPr id="1037" name="Picture 6" descr="C:\Documents and Settings\Administrator\桌面\未命名-5.png"/>
            <p:cNvPicPr>
              <a:picLocks noChangeAspect="1" noChangeArrowheads="1"/>
            </p:cNvPicPr>
            <p:nvPr/>
          </p:nvPicPr>
          <p:blipFill>
            <a:blip r:embed="rId16" cstate="print"/>
            <a:srcRect/>
            <a:stretch>
              <a:fillRect/>
            </a:stretch>
          </p:blipFill>
          <p:spPr bwMode="auto">
            <a:xfrm>
              <a:off x="7929563" y="285750"/>
              <a:ext cx="642937" cy="142875"/>
            </a:xfrm>
            <a:prstGeom prst="rect">
              <a:avLst/>
            </a:prstGeom>
            <a:noFill/>
            <a:ln w="9525">
              <a:noFill/>
              <a:miter lim="800000"/>
              <a:headEnd/>
              <a:tailEnd/>
            </a:ln>
          </p:spPr>
        </p:pic>
      </p:grpSp>
    </p:spTree>
    <p:extLst>
      <p:ext uri="{BB962C8B-B14F-4D97-AF65-F5344CB8AC3E}">
        <p14:creationId xmlns:p14="http://schemas.microsoft.com/office/powerpoint/2010/main" val="3887030563"/>
      </p:ext>
    </p:extLst>
  </p:cSld>
  <p:clrMap bg1="lt1" tx1="dk1" bg2="lt2" tx2="dk2" accent1="accent1" accent2="accent2" accent3="accent3" accent4="accent4" accent5="accent5" accent6="accent6" hlink="hlink" folHlink="folHlink"/>
  <p:sldLayoutIdLst>
    <p:sldLayoutId id="2147484994" r:id="rId1"/>
    <p:sldLayoutId id="2147484995" r:id="rId2"/>
    <p:sldLayoutId id="2147484996" r:id="rId3"/>
    <p:sldLayoutId id="2147484997" r:id="rId4"/>
    <p:sldLayoutId id="2147484998" r:id="rId5"/>
    <p:sldLayoutId id="2147484999" r:id="rId6"/>
    <p:sldLayoutId id="2147485000" r:id="rId7"/>
    <p:sldLayoutId id="2147485001" r:id="rId8"/>
    <p:sldLayoutId id="2147485002" r:id="rId9"/>
    <p:sldLayoutId id="2147485003" r:id="rId10"/>
    <p:sldLayoutId id="2147485004" r:id="rId11"/>
    <p:sldLayoutId id="2147485005" r:id="rId12"/>
    <p:sldLayoutId id="2147485006" r:id="rId13"/>
  </p:sldLayoutIdLst>
  <p:hf hdr="0" ftr="0" dt="0"/>
  <p:txStyles>
    <p:titleStyle>
      <a:lvl1pPr algn="l" rtl="0" eaLnBrk="0" fontAlgn="base" hangingPunct="0">
        <a:spcBef>
          <a:spcPct val="0"/>
        </a:spcBef>
        <a:spcAft>
          <a:spcPct val="0"/>
        </a:spcAft>
        <a:defRPr sz="3600" kern="1200">
          <a:solidFill>
            <a:srgbClr val="2C9889"/>
          </a:solidFill>
          <a:latin typeface="+mj-lt"/>
          <a:ea typeface="+mj-ea"/>
          <a:cs typeface="+mj-cs"/>
        </a:defRPr>
      </a:lvl1pPr>
      <a:lvl2pPr algn="l" rtl="0" eaLnBrk="0" fontAlgn="base" hangingPunct="0">
        <a:spcBef>
          <a:spcPct val="0"/>
        </a:spcBef>
        <a:spcAft>
          <a:spcPct val="0"/>
        </a:spcAft>
        <a:defRPr sz="3600">
          <a:solidFill>
            <a:srgbClr val="2C9889"/>
          </a:solidFill>
          <a:latin typeface="Trebuchet MS" pitchFamily="34" charset="0"/>
          <a:ea typeface="微軟正黑體" pitchFamily="34" charset="-120"/>
        </a:defRPr>
      </a:lvl2pPr>
      <a:lvl3pPr algn="l" rtl="0" eaLnBrk="0" fontAlgn="base" hangingPunct="0">
        <a:spcBef>
          <a:spcPct val="0"/>
        </a:spcBef>
        <a:spcAft>
          <a:spcPct val="0"/>
        </a:spcAft>
        <a:defRPr sz="3600">
          <a:solidFill>
            <a:srgbClr val="2C9889"/>
          </a:solidFill>
          <a:latin typeface="Trebuchet MS" pitchFamily="34" charset="0"/>
          <a:ea typeface="微軟正黑體" pitchFamily="34" charset="-120"/>
        </a:defRPr>
      </a:lvl3pPr>
      <a:lvl4pPr algn="l" rtl="0" eaLnBrk="0" fontAlgn="base" hangingPunct="0">
        <a:spcBef>
          <a:spcPct val="0"/>
        </a:spcBef>
        <a:spcAft>
          <a:spcPct val="0"/>
        </a:spcAft>
        <a:defRPr sz="3600">
          <a:solidFill>
            <a:srgbClr val="2C9889"/>
          </a:solidFill>
          <a:latin typeface="Trebuchet MS" pitchFamily="34" charset="0"/>
          <a:ea typeface="微軟正黑體" pitchFamily="34" charset="-120"/>
        </a:defRPr>
      </a:lvl4pPr>
      <a:lvl5pPr algn="l" rtl="0" eaLnBrk="0" fontAlgn="base" hangingPunct="0">
        <a:spcBef>
          <a:spcPct val="0"/>
        </a:spcBef>
        <a:spcAft>
          <a:spcPct val="0"/>
        </a:spcAft>
        <a:defRPr sz="3600">
          <a:solidFill>
            <a:srgbClr val="2C9889"/>
          </a:solidFill>
          <a:latin typeface="Trebuchet MS" pitchFamily="34" charset="0"/>
          <a:ea typeface="微軟正黑體" pitchFamily="34" charset="-120"/>
        </a:defRPr>
      </a:lvl5pPr>
      <a:lvl6pPr marL="457200" algn="l" rtl="0" fontAlgn="base">
        <a:spcBef>
          <a:spcPct val="0"/>
        </a:spcBef>
        <a:spcAft>
          <a:spcPct val="0"/>
        </a:spcAft>
        <a:defRPr sz="4000">
          <a:solidFill>
            <a:srgbClr val="2C9889"/>
          </a:solidFill>
          <a:latin typeface="Trebuchet MS" pitchFamily="34" charset="0"/>
          <a:ea typeface="微軟正黑體" pitchFamily="34" charset="-120"/>
        </a:defRPr>
      </a:lvl6pPr>
      <a:lvl7pPr marL="914400" algn="l" rtl="0" fontAlgn="base">
        <a:spcBef>
          <a:spcPct val="0"/>
        </a:spcBef>
        <a:spcAft>
          <a:spcPct val="0"/>
        </a:spcAft>
        <a:defRPr sz="4000">
          <a:solidFill>
            <a:srgbClr val="2C9889"/>
          </a:solidFill>
          <a:latin typeface="Trebuchet MS" pitchFamily="34" charset="0"/>
          <a:ea typeface="微軟正黑體" pitchFamily="34" charset="-120"/>
        </a:defRPr>
      </a:lvl7pPr>
      <a:lvl8pPr marL="1371600" algn="l" rtl="0" fontAlgn="base">
        <a:spcBef>
          <a:spcPct val="0"/>
        </a:spcBef>
        <a:spcAft>
          <a:spcPct val="0"/>
        </a:spcAft>
        <a:defRPr sz="4000">
          <a:solidFill>
            <a:srgbClr val="2C9889"/>
          </a:solidFill>
          <a:latin typeface="Trebuchet MS" pitchFamily="34" charset="0"/>
          <a:ea typeface="微軟正黑體" pitchFamily="34" charset="-120"/>
        </a:defRPr>
      </a:lvl8pPr>
      <a:lvl9pPr marL="1828800" algn="l" rtl="0" fontAlgn="base">
        <a:spcBef>
          <a:spcPct val="0"/>
        </a:spcBef>
        <a:spcAft>
          <a:spcPct val="0"/>
        </a:spcAft>
        <a:defRPr sz="4000">
          <a:solidFill>
            <a:srgbClr val="2C9889"/>
          </a:solidFill>
          <a:latin typeface="Trebuchet MS" pitchFamily="34" charset="0"/>
          <a:ea typeface="微軟正黑體" pitchFamily="34" charset="-120"/>
        </a:defRPr>
      </a:lvl9pPr>
    </p:titleStyle>
    <p:bodyStyle>
      <a:lvl1pPr marL="365125" indent="-255588" algn="l" rtl="0" eaLnBrk="0" fontAlgn="base" hangingPunct="0">
        <a:spcBef>
          <a:spcPts val="300"/>
        </a:spcBef>
        <a:spcAft>
          <a:spcPct val="0"/>
        </a:spcAft>
        <a:buClr>
          <a:srgbClr val="7B9B57"/>
        </a:buClr>
        <a:buFont typeface="Georgia" pitchFamily="18" charset="0"/>
        <a:buChar char="•"/>
        <a:defRPr sz="2400" kern="1200">
          <a:solidFill>
            <a:srgbClr val="595959"/>
          </a:solidFill>
          <a:latin typeface="+mj-ea"/>
          <a:ea typeface="+mj-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000" kern="1200">
          <a:solidFill>
            <a:srgbClr val="3D6F57"/>
          </a:solidFill>
          <a:latin typeface="+mj-ea"/>
          <a:ea typeface="+mj-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j-ea"/>
          <a:ea typeface="+mj-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000" kern="1200">
          <a:solidFill>
            <a:schemeClr val="accent1"/>
          </a:solidFill>
          <a:latin typeface="+mj-ea"/>
          <a:ea typeface="+mj-ea"/>
          <a:cs typeface="+mn-cs"/>
        </a:defRPr>
      </a:lvl4pPr>
      <a:lvl5pPr marL="1389063" indent="-182563" algn="l" rtl="0" eaLnBrk="0" fontAlgn="base" hangingPunct="0">
        <a:spcBef>
          <a:spcPts val="300"/>
        </a:spcBef>
        <a:spcAft>
          <a:spcPct val="0"/>
        </a:spcAft>
        <a:buClr>
          <a:srgbClr val="7B9B57"/>
        </a:buClr>
        <a:buFont typeface="Georgia" pitchFamily="18" charset="0"/>
        <a:buChar char="▫"/>
        <a:defRPr sz="2000" kern="1200">
          <a:solidFill>
            <a:srgbClr val="7B9B57"/>
          </a:solidFill>
          <a:latin typeface="+mj-ea"/>
          <a:ea typeface="+mj-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矩形 27"/>
          <p:cNvSpPr/>
          <p:nvPr/>
        </p:nvSpPr>
        <p:spPr bwMode="auto">
          <a:xfrm>
            <a:off x="0" y="366714"/>
            <a:ext cx="12192000" cy="84137"/>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矩形 28"/>
          <p:cNvSpPr/>
          <p:nvPr/>
        </p:nvSpPr>
        <p:spPr bwMode="auto">
          <a:xfrm>
            <a:off x="0" y="0"/>
            <a:ext cx="12192000" cy="311150"/>
          </a:xfrm>
          <a:prstGeom prst="rect">
            <a:avLst/>
          </a:prstGeom>
          <a:solidFill>
            <a:srgbClr val="32AB9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0" name="矩形 29"/>
          <p:cNvSpPr/>
          <p:nvPr/>
        </p:nvSpPr>
        <p:spPr bwMode="auto">
          <a:xfrm>
            <a:off x="0" y="307976"/>
            <a:ext cx="12192000" cy="92075"/>
          </a:xfrm>
          <a:prstGeom prst="rect">
            <a:avLst/>
          </a:prstGeom>
          <a:solidFill>
            <a:srgbClr val="2C988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grpSp>
        <p:nvGrpSpPr>
          <p:cNvPr id="1029" name="群組 12"/>
          <p:cNvGrpSpPr>
            <a:grpSpLocks/>
          </p:cNvGrpSpPr>
          <p:nvPr userDrawn="1"/>
        </p:nvGrpSpPr>
        <p:grpSpPr bwMode="auto">
          <a:xfrm>
            <a:off x="9525000" y="360363"/>
            <a:ext cx="2667000" cy="139700"/>
            <a:chOff x="5410200" y="360363"/>
            <a:chExt cx="3733800" cy="139700"/>
          </a:xfrm>
        </p:grpSpPr>
        <p:sp>
          <p:nvSpPr>
            <p:cNvPr id="31" name="矩形 30"/>
            <p:cNvSpPr/>
            <p:nvPr/>
          </p:nvSpPr>
          <p:spPr bwMode="auto">
            <a:xfrm flipV="1">
              <a:off x="5410200" y="360363"/>
              <a:ext cx="3733800" cy="90487"/>
            </a:xfrm>
            <a:prstGeom prst="rect">
              <a:avLst/>
            </a:prstGeom>
            <a:solidFill>
              <a:srgbClr val="2C988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2" name="矩形 31"/>
            <p:cNvSpPr/>
            <p:nvPr/>
          </p:nvSpPr>
          <p:spPr bwMode="auto">
            <a:xfrm flipV="1">
              <a:off x="5410200" y="439738"/>
              <a:ext cx="3733800" cy="60325"/>
            </a:xfrm>
            <a:prstGeom prst="rect">
              <a:avLst/>
            </a:prstGeom>
            <a:solidFill>
              <a:srgbClr val="32AB99">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1030" name="標題版面配置區 21"/>
          <p:cNvSpPr>
            <a:spLocks noGrp="1"/>
          </p:cNvSpPr>
          <p:nvPr userDrawn="1">
            <p:ph type="title"/>
          </p:nvPr>
        </p:nvSpPr>
        <p:spPr bwMode="auto">
          <a:xfrm>
            <a:off x="609600" y="928688"/>
            <a:ext cx="10972800" cy="7858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按一下以母片標題樣式</a:t>
            </a:r>
            <a:endParaRPr lang="en-US"/>
          </a:p>
        </p:txBody>
      </p:sp>
      <p:sp>
        <p:nvSpPr>
          <p:cNvPr id="1031" name="文字版面配置區 12"/>
          <p:cNvSpPr>
            <a:spLocks noGrp="1"/>
          </p:cNvSpPr>
          <p:nvPr userDrawn="1">
            <p:ph type="body" idx="1"/>
          </p:nvPr>
        </p:nvSpPr>
        <p:spPr bwMode="auto">
          <a:xfrm>
            <a:off x="609600" y="1785939"/>
            <a:ext cx="10972800" cy="4645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4" name="日期版面配置區 13"/>
          <p:cNvSpPr>
            <a:spLocks noGrp="1"/>
          </p:cNvSpPr>
          <p:nvPr userDrawn="1">
            <p:ph type="dt" sz="half" idx="2"/>
          </p:nvPr>
        </p:nvSpPr>
        <p:spPr>
          <a:xfrm>
            <a:off x="10725151" y="500064"/>
            <a:ext cx="895350" cy="357187"/>
          </a:xfrm>
          <a:prstGeom prst="rect">
            <a:avLst/>
          </a:prstGeom>
        </p:spPr>
        <p:txBody>
          <a:bodyPr vert="horz"/>
          <a:lstStyle>
            <a:lvl1pPr algn="l" eaLnBrk="1" latinLnBrk="0" hangingPunct="1">
              <a:defRPr kumimoji="0" sz="800">
                <a:solidFill>
                  <a:schemeClr val="accent2"/>
                </a:solidFill>
                <a:latin typeface="Arial" charset="0"/>
                <a:ea typeface="新細明體" pitchFamily="18" charset="-120"/>
              </a:defRPr>
            </a:lvl1pPr>
          </a:lstStyle>
          <a:p>
            <a:pPr fontAlgn="base">
              <a:spcBef>
                <a:spcPct val="0"/>
              </a:spcBef>
              <a:spcAft>
                <a:spcPct val="0"/>
              </a:spcAft>
              <a:defRPr/>
            </a:pPr>
            <a:fld id="{582A0336-9CAB-44B6-80CF-52DAEA644F54}" type="datetime1">
              <a:rPr lang="zh-TW" altLang="en-US" kern="1200" smtClean="0">
                <a:solidFill>
                  <a:srgbClr val="51848E"/>
                </a:solidFill>
                <a:cs typeface="+mn-cs"/>
              </a:rPr>
              <a:pPr fontAlgn="base">
                <a:spcBef>
                  <a:spcPct val="0"/>
                </a:spcBef>
                <a:spcAft>
                  <a:spcPct val="0"/>
                </a:spcAft>
                <a:defRPr/>
              </a:pPr>
              <a:t>2021/9/3</a:t>
            </a:fld>
            <a:endParaRPr lang="zh-TW" altLang="en-US" kern="1200">
              <a:solidFill>
                <a:srgbClr val="51848E"/>
              </a:solidFill>
              <a:cs typeface="+mn-cs"/>
            </a:endParaRPr>
          </a:p>
        </p:txBody>
      </p:sp>
      <p:sp>
        <p:nvSpPr>
          <p:cNvPr id="3" name="頁尾版面配置區 2"/>
          <p:cNvSpPr>
            <a:spLocks noGrp="1"/>
          </p:cNvSpPr>
          <p:nvPr userDrawn="1">
            <p:ph type="ftr" sz="quarter" idx="3"/>
          </p:nvPr>
        </p:nvSpPr>
        <p:spPr>
          <a:xfrm>
            <a:off x="9048752" y="500064"/>
            <a:ext cx="1619250" cy="357187"/>
          </a:xfrm>
          <a:prstGeom prst="rect">
            <a:avLst/>
          </a:prstGeom>
        </p:spPr>
        <p:txBody>
          <a:bodyPr vert="horz"/>
          <a:lstStyle>
            <a:lvl1pPr algn="r" eaLnBrk="1" latinLnBrk="0" hangingPunct="1">
              <a:defRPr kumimoji="0" sz="800">
                <a:solidFill>
                  <a:schemeClr val="accent2"/>
                </a:solidFill>
                <a:latin typeface="Arial" charset="0"/>
                <a:ea typeface="新細明體" pitchFamily="18" charset="-120"/>
              </a:defRPr>
            </a:lvl1pPr>
          </a:lstStyle>
          <a:p>
            <a:pPr fontAlgn="base">
              <a:spcBef>
                <a:spcPct val="0"/>
              </a:spcBef>
              <a:spcAft>
                <a:spcPct val="0"/>
              </a:spcAft>
              <a:defRPr/>
            </a:pPr>
            <a:endParaRPr lang="zh-TW" altLang="en-US" kern="1200">
              <a:solidFill>
                <a:srgbClr val="51848E"/>
              </a:solidFill>
              <a:cs typeface="+mn-cs"/>
            </a:endParaRPr>
          </a:p>
        </p:txBody>
      </p:sp>
      <p:sp>
        <p:nvSpPr>
          <p:cNvPr id="23" name="投影片編號版面配置區 22"/>
          <p:cNvSpPr>
            <a:spLocks noGrp="1"/>
          </p:cNvSpPr>
          <p:nvPr userDrawn="1">
            <p:ph type="sldNum" sz="quarter" idx="4"/>
          </p:nvPr>
        </p:nvSpPr>
        <p:spPr>
          <a:xfrm>
            <a:off x="10858500" y="6357938"/>
            <a:ext cx="770467" cy="366712"/>
          </a:xfrm>
          <a:prstGeom prst="rect">
            <a:avLst/>
          </a:prstGeom>
        </p:spPr>
        <p:txBody>
          <a:bodyPr vert="horz" anchor="b"/>
          <a:lstStyle>
            <a:lvl1pPr algn="r" eaLnBrk="1" latinLnBrk="0" hangingPunct="1">
              <a:defRPr kumimoji="0" sz="1200">
                <a:solidFill>
                  <a:schemeClr val="bg1">
                    <a:lumMod val="50000"/>
                  </a:schemeClr>
                </a:solidFill>
                <a:latin typeface="Arial" charset="0"/>
                <a:ea typeface="新細明體" pitchFamily="18" charset="-120"/>
              </a:defRPr>
            </a:lvl1pPr>
          </a:lstStyle>
          <a:p>
            <a:pPr fontAlgn="base">
              <a:spcBef>
                <a:spcPct val="0"/>
              </a:spcBef>
              <a:spcAft>
                <a:spcPct val="0"/>
              </a:spcAft>
              <a:defRPr/>
            </a:pPr>
            <a:fld id="{D83F8271-C66C-4D66-91B1-56F75A100F20}" type="slidenum">
              <a:rPr lang="zh-TW" altLang="en-US" kern="1200" smtClean="0">
                <a:solidFill>
                  <a:prstClr val="white">
                    <a:lumMod val="50000"/>
                  </a:prstClr>
                </a:solidFill>
                <a:cs typeface="+mn-cs"/>
              </a:rPr>
              <a:pPr fontAlgn="base">
                <a:spcBef>
                  <a:spcPct val="0"/>
                </a:spcBef>
                <a:spcAft>
                  <a:spcPct val="0"/>
                </a:spcAft>
                <a:defRPr/>
              </a:pPr>
              <a:t>‹#›</a:t>
            </a:fld>
            <a:endParaRPr lang="zh-TW" altLang="en-US" kern="1200" dirty="0">
              <a:solidFill>
                <a:prstClr val="white">
                  <a:lumMod val="50000"/>
                </a:prstClr>
              </a:solidFill>
              <a:cs typeface="+mn-cs"/>
            </a:endParaRPr>
          </a:p>
        </p:txBody>
      </p:sp>
      <p:grpSp>
        <p:nvGrpSpPr>
          <p:cNvPr id="1035" name="群組 12"/>
          <p:cNvGrpSpPr>
            <a:grpSpLocks/>
          </p:cNvGrpSpPr>
          <p:nvPr userDrawn="1"/>
        </p:nvGrpSpPr>
        <p:grpSpPr bwMode="auto">
          <a:xfrm>
            <a:off x="9810751" y="285751"/>
            <a:ext cx="1143000" cy="142875"/>
            <a:chOff x="7286625" y="214313"/>
            <a:chExt cx="1285875" cy="214312"/>
          </a:xfrm>
        </p:grpSpPr>
        <p:pic>
          <p:nvPicPr>
            <p:cNvPr id="1036" name="Picture 5" descr="C:\Documents and Settings\Administrator\桌面\未命名-7.png"/>
            <p:cNvPicPr>
              <a:picLocks noChangeAspect="1" noChangeArrowheads="1"/>
            </p:cNvPicPr>
            <p:nvPr/>
          </p:nvPicPr>
          <p:blipFill>
            <a:blip r:embed="rId14" cstate="print"/>
            <a:srcRect/>
            <a:stretch>
              <a:fillRect/>
            </a:stretch>
          </p:blipFill>
          <p:spPr bwMode="auto">
            <a:xfrm>
              <a:off x="7286625" y="214313"/>
              <a:ext cx="523875" cy="214312"/>
            </a:xfrm>
            <a:prstGeom prst="rect">
              <a:avLst/>
            </a:prstGeom>
            <a:noFill/>
            <a:ln w="9525">
              <a:noFill/>
              <a:miter lim="800000"/>
              <a:headEnd/>
              <a:tailEnd/>
            </a:ln>
          </p:spPr>
        </p:pic>
        <p:pic>
          <p:nvPicPr>
            <p:cNvPr id="1037" name="Picture 6" descr="C:\Documents and Settings\Administrator\桌面\未命名-5.png"/>
            <p:cNvPicPr>
              <a:picLocks noChangeAspect="1" noChangeArrowheads="1"/>
            </p:cNvPicPr>
            <p:nvPr/>
          </p:nvPicPr>
          <p:blipFill>
            <a:blip r:embed="rId15" cstate="print"/>
            <a:srcRect/>
            <a:stretch>
              <a:fillRect/>
            </a:stretch>
          </p:blipFill>
          <p:spPr bwMode="auto">
            <a:xfrm>
              <a:off x="7929563" y="285750"/>
              <a:ext cx="642937" cy="142875"/>
            </a:xfrm>
            <a:prstGeom prst="rect">
              <a:avLst/>
            </a:prstGeom>
            <a:noFill/>
            <a:ln w="9525">
              <a:noFill/>
              <a:miter lim="800000"/>
              <a:headEnd/>
              <a:tailEnd/>
            </a:ln>
          </p:spPr>
        </p:pic>
      </p:grpSp>
    </p:spTree>
    <p:extLst>
      <p:ext uri="{BB962C8B-B14F-4D97-AF65-F5344CB8AC3E}">
        <p14:creationId xmlns:p14="http://schemas.microsoft.com/office/powerpoint/2010/main" val="2407062502"/>
      </p:ext>
    </p:extLst>
  </p:cSld>
  <p:clrMap bg1="lt1" tx1="dk1" bg2="lt2" tx2="dk2" accent1="accent1" accent2="accent2" accent3="accent3" accent4="accent4" accent5="accent5" accent6="accent6" hlink="hlink" folHlink="folHlink"/>
  <p:sldLayoutIdLst>
    <p:sldLayoutId id="2147485008" r:id="rId1"/>
    <p:sldLayoutId id="2147485009" r:id="rId2"/>
    <p:sldLayoutId id="2147485010" r:id="rId3"/>
    <p:sldLayoutId id="2147485011" r:id="rId4"/>
    <p:sldLayoutId id="2147485012" r:id="rId5"/>
    <p:sldLayoutId id="2147485013" r:id="rId6"/>
    <p:sldLayoutId id="2147485014" r:id="rId7"/>
    <p:sldLayoutId id="2147485015" r:id="rId8"/>
    <p:sldLayoutId id="2147485016" r:id="rId9"/>
    <p:sldLayoutId id="2147485017" r:id="rId10"/>
    <p:sldLayoutId id="2147485018" r:id="rId11"/>
    <p:sldLayoutId id="2147485019" r:id="rId12"/>
  </p:sldLayoutIdLst>
  <p:hf hdr="0" ftr="0" dt="0"/>
  <p:txStyles>
    <p:titleStyle>
      <a:lvl1pPr algn="l" rtl="0" eaLnBrk="0" fontAlgn="base" hangingPunct="0">
        <a:spcBef>
          <a:spcPct val="0"/>
        </a:spcBef>
        <a:spcAft>
          <a:spcPct val="0"/>
        </a:spcAft>
        <a:defRPr sz="3600" kern="1200">
          <a:solidFill>
            <a:srgbClr val="2C9889"/>
          </a:solidFill>
          <a:latin typeface="+mj-lt"/>
          <a:ea typeface="+mj-ea"/>
          <a:cs typeface="+mj-cs"/>
        </a:defRPr>
      </a:lvl1pPr>
      <a:lvl2pPr algn="l" rtl="0" eaLnBrk="0" fontAlgn="base" hangingPunct="0">
        <a:spcBef>
          <a:spcPct val="0"/>
        </a:spcBef>
        <a:spcAft>
          <a:spcPct val="0"/>
        </a:spcAft>
        <a:defRPr sz="3600">
          <a:solidFill>
            <a:srgbClr val="2C9889"/>
          </a:solidFill>
          <a:latin typeface="Trebuchet MS" pitchFamily="34" charset="0"/>
          <a:ea typeface="微軟正黑體" pitchFamily="34" charset="-120"/>
        </a:defRPr>
      </a:lvl2pPr>
      <a:lvl3pPr algn="l" rtl="0" eaLnBrk="0" fontAlgn="base" hangingPunct="0">
        <a:spcBef>
          <a:spcPct val="0"/>
        </a:spcBef>
        <a:spcAft>
          <a:spcPct val="0"/>
        </a:spcAft>
        <a:defRPr sz="3600">
          <a:solidFill>
            <a:srgbClr val="2C9889"/>
          </a:solidFill>
          <a:latin typeface="Trebuchet MS" pitchFamily="34" charset="0"/>
          <a:ea typeface="微軟正黑體" pitchFamily="34" charset="-120"/>
        </a:defRPr>
      </a:lvl3pPr>
      <a:lvl4pPr algn="l" rtl="0" eaLnBrk="0" fontAlgn="base" hangingPunct="0">
        <a:spcBef>
          <a:spcPct val="0"/>
        </a:spcBef>
        <a:spcAft>
          <a:spcPct val="0"/>
        </a:spcAft>
        <a:defRPr sz="3600">
          <a:solidFill>
            <a:srgbClr val="2C9889"/>
          </a:solidFill>
          <a:latin typeface="Trebuchet MS" pitchFamily="34" charset="0"/>
          <a:ea typeface="微軟正黑體" pitchFamily="34" charset="-120"/>
        </a:defRPr>
      </a:lvl4pPr>
      <a:lvl5pPr algn="l" rtl="0" eaLnBrk="0" fontAlgn="base" hangingPunct="0">
        <a:spcBef>
          <a:spcPct val="0"/>
        </a:spcBef>
        <a:spcAft>
          <a:spcPct val="0"/>
        </a:spcAft>
        <a:defRPr sz="3600">
          <a:solidFill>
            <a:srgbClr val="2C9889"/>
          </a:solidFill>
          <a:latin typeface="Trebuchet MS" pitchFamily="34" charset="0"/>
          <a:ea typeface="微軟正黑體" pitchFamily="34" charset="-120"/>
        </a:defRPr>
      </a:lvl5pPr>
      <a:lvl6pPr marL="457200" algn="l" rtl="0" fontAlgn="base">
        <a:spcBef>
          <a:spcPct val="0"/>
        </a:spcBef>
        <a:spcAft>
          <a:spcPct val="0"/>
        </a:spcAft>
        <a:defRPr sz="4000">
          <a:solidFill>
            <a:srgbClr val="2C9889"/>
          </a:solidFill>
          <a:latin typeface="Trebuchet MS" pitchFamily="34" charset="0"/>
          <a:ea typeface="微軟正黑體" pitchFamily="34" charset="-120"/>
        </a:defRPr>
      </a:lvl6pPr>
      <a:lvl7pPr marL="914400" algn="l" rtl="0" fontAlgn="base">
        <a:spcBef>
          <a:spcPct val="0"/>
        </a:spcBef>
        <a:spcAft>
          <a:spcPct val="0"/>
        </a:spcAft>
        <a:defRPr sz="4000">
          <a:solidFill>
            <a:srgbClr val="2C9889"/>
          </a:solidFill>
          <a:latin typeface="Trebuchet MS" pitchFamily="34" charset="0"/>
          <a:ea typeface="微軟正黑體" pitchFamily="34" charset="-120"/>
        </a:defRPr>
      </a:lvl7pPr>
      <a:lvl8pPr marL="1371600" algn="l" rtl="0" fontAlgn="base">
        <a:spcBef>
          <a:spcPct val="0"/>
        </a:spcBef>
        <a:spcAft>
          <a:spcPct val="0"/>
        </a:spcAft>
        <a:defRPr sz="4000">
          <a:solidFill>
            <a:srgbClr val="2C9889"/>
          </a:solidFill>
          <a:latin typeface="Trebuchet MS" pitchFamily="34" charset="0"/>
          <a:ea typeface="微軟正黑體" pitchFamily="34" charset="-120"/>
        </a:defRPr>
      </a:lvl8pPr>
      <a:lvl9pPr marL="1828800" algn="l" rtl="0" fontAlgn="base">
        <a:spcBef>
          <a:spcPct val="0"/>
        </a:spcBef>
        <a:spcAft>
          <a:spcPct val="0"/>
        </a:spcAft>
        <a:defRPr sz="4000">
          <a:solidFill>
            <a:srgbClr val="2C9889"/>
          </a:solidFill>
          <a:latin typeface="Trebuchet MS" pitchFamily="34" charset="0"/>
          <a:ea typeface="微軟正黑體" pitchFamily="34" charset="-120"/>
        </a:defRPr>
      </a:lvl9pPr>
    </p:titleStyle>
    <p:bodyStyle>
      <a:lvl1pPr marL="365125" indent="-255588" algn="l" rtl="0" eaLnBrk="0" fontAlgn="base" hangingPunct="0">
        <a:spcBef>
          <a:spcPts val="300"/>
        </a:spcBef>
        <a:spcAft>
          <a:spcPct val="0"/>
        </a:spcAft>
        <a:buClr>
          <a:srgbClr val="7B9B57"/>
        </a:buClr>
        <a:buFont typeface="Georgia" pitchFamily="18" charset="0"/>
        <a:buChar char="•"/>
        <a:defRPr sz="2400" kern="1200">
          <a:solidFill>
            <a:srgbClr val="595959"/>
          </a:solidFill>
          <a:latin typeface="+mj-ea"/>
          <a:ea typeface="+mj-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000" kern="1200">
          <a:solidFill>
            <a:srgbClr val="3D6F57"/>
          </a:solidFill>
          <a:latin typeface="+mj-ea"/>
          <a:ea typeface="+mj-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j-ea"/>
          <a:ea typeface="+mj-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000" kern="1200">
          <a:solidFill>
            <a:schemeClr val="accent1"/>
          </a:solidFill>
          <a:latin typeface="+mj-ea"/>
          <a:ea typeface="+mj-ea"/>
          <a:cs typeface="+mn-cs"/>
        </a:defRPr>
      </a:lvl4pPr>
      <a:lvl5pPr marL="1389063" indent="-182563" algn="l" rtl="0" eaLnBrk="0" fontAlgn="base" hangingPunct="0">
        <a:spcBef>
          <a:spcPts val="300"/>
        </a:spcBef>
        <a:spcAft>
          <a:spcPct val="0"/>
        </a:spcAft>
        <a:buClr>
          <a:srgbClr val="7B9B57"/>
        </a:buClr>
        <a:buFont typeface="Georgia" pitchFamily="18" charset="0"/>
        <a:buChar char="▫"/>
        <a:defRPr sz="2000" kern="1200">
          <a:solidFill>
            <a:srgbClr val="7B9B57"/>
          </a:solidFill>
          <a:latin typeface="+mj-ea"/>
          <a:ea typeface="+mj-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080000" y="928688"/>
            <a:ext cx="8229600" cy="785813"/>
          </a:xfrm>
          <a:prstGeom prst="rect">
            <a:avLst/>
          </a:prstGeom>
          <a:ln w="25400">
            <a:miter lim="400000"/>
          </a:ln>
          <a:extLst>
            <a:ext uri="{C572A759-6A51-4108-AA02-DFA0A04FC94B}">
              <ma14:wrappingTextBoxFlag xmlns="" xmlns:ma14="http://schemas.microsoft.com/office/mac/drawingml/2011/main" val="1"/>
            </a:ext>
          </a:extLst>
        </p:spPr>
        <p:txBody>
          <a:bodyPr tIns="91439" bIns="91439" anchor="ctr">
            <a:normAutofit/>
          </a:bodyPr>
          <a:lstStyle/>
          <a:p>
            <a:r>
              <a:t>按一下以母片標題樣式</a:t>
            </a:r>
          </a:p>
        </p:txBody>
      </p:sp>
      <p:sp>
        <p:nvSpPr>
          <p:cNvPr id="3" name="Shape 3"/>
          <p:cNvSpPr>
            <a:spLocks noGrp="1"/>
          </p:cNvSpPr>
          <p:nvPr>
            <p:ph type="body" idx="1"/>
          </p:nvPr>
        </p:nvSpPr>
        <p:spPr>
          <a:xfrm>
            <a:off x="1080000" y="1893887"/>
            <a:ext cx="9000000" cy="4500000"/>
          </a:xfrm>
          <a:prstGeom prst="rect">
            <a:avLst/>
          </a:prstGeom>
          <a:ln w="25400">
            <a:miter lim="400000"/>
          </a:ln>
          <a:extLst>
            <a:ext uri="{C572A759-6A51-4108-AA02-DFA0A04FC94B}">
              <ma14:wrappingTextBoxFlag xmlns="" xmlns:ma14="http://schemas.microsoft.com/office/mac/drawingml/2011/main" val="1"/>
            </a:ext>
          </a:extLst>
        </p:spPr>
        <p:txBody>
          <a:bodyPr tIns="91439" bIns="91439">
            <a:normAutofit/>
          </a:bodyPr>
          <a:lstStyle/>
          <a:p>
            <a:r>
              <a:t>按一下以編輯母片文字樣式</a:t>
            </a:r>
          </a:p>
          <a:p>
            <a:pPr lvl="1"/>
            <a:r>
              <a:t>第二層</a:t>
            </a:r>
          </a:p>
          <a:p>
            <a:pPr lvl="2"/>
            <a:r>
              <a:t>第三層</a:t>
            </a:r>
          </a:p>
          <a:p>
            <a:pPr lvl="3"/>
            <a:r>
              <a:t>第四層</a:t>
            </a:r>
          </a:p>
          <a:p>
            <a:pPr lvl="4"/>
            <a:r>
              <a:t>第五層</a:t>
            </a:r>
          </a:p>
        </p:txBody>
      </p:sp>
      <p:sp>
        <p:nvSpPr>
          <p:cNvPr id="5" name="Shape 5"/>
          <p:cNvSpPr/>
          <p:nvPr/>
        </p:nvSpPr>
        <p:spPr>
          <a:xfrm>
            <a:off x="3048000" y="366713"/>
            <a:ext cx="9144001" cy="84138"/>
          </a:xfrm>
          <a:prstGeom prst="rect">
            <a:avLst/>
          </a:prstGeom>
          <a:solidFill>
            <a:srgbClr val="32AB99">
              <a:alpha val="50195"/>
            </a:srgbClr>
          </a:solidFill>
          <a:ln w="12700">
            <a:miter lim="400000"/>
          </a:ln>
        </p:spPr>
        <p:txBody>
          <a:bodyPr tIns="45720" bIns="45720" anchor="ctr"/>
          <a:lstStyle/>
          <a:p>
            <a:pPr algn="ctr">
              <a:defRPr>
                <a:solidFill>
                  <a:srgbClr val="FFFFFF"/>
                </a:solidFill>
                <a:latin typeface="Georgia"/>
                <a:ea typeface="Georgia"/>
                <a:cs typeface="Georgia"/>
                <a:sym typeface="Georgia"/>
              </a:defRPr>
            </a:pPr>
            <a:endParaRPr/>
          </a:p>
        </p:txBody>
      </p:sp>
      <p:sp>
        <p:nvSpPr>
          <p:cNvPr id="6" name="Shape 6"/>
          <p:cNvSpPr/>
          <p:nvPr/>
        </p:nvSpPr>
        <p:spPr>
          <a:xfrm>
            <a:off x="-2" y="-1"/>
            <a:ext cx="12192002" cy="311151"/>
          </a:xfrm>
          <a:prstGeom prst="rect">
            <a:avLst/>
          </a:prstGeom>
          <a:solidFill>
            <a:srgbClr val="32AB99"/>
          </a:solidFill>
          <a:ln w="12700">
            <a:miter lim="400000"/>
          </a:ln>
        </p:spPr>
        <p:txBody>
          <a:bodyPr tIns="45720" bIns="45720" anchor="ctr"/>
          <a:lstStyle/>
          <a:p>
            <a:pPr algn="ctr">
              <a:defRPr>
                <a:solidFill>
                  <a:srgbClr val="FFFFFF"/>
                </a:solidFill>
                <a:latin typeface="Georgia"/>
                <a:ea typeface="Georgia"/>
                <a:cs typeface="Georgia"/>
                <a:sym typeface="Georgia"/>
              </a:defRPr>
            </a:pPr>
            <a:endParaRPr/>
          </a:p>
        </p:txBody>
      </p:sp>
      <p:sp>
        <p:nvSpPr>
          <p:cNvPr id="7" name="Shape 7"/>
          <p:cNvSpPr/>
          <p:nvPr/>
        </p:nvSpPr>
        <p:spPr>
          <a:xfrm>
            <a:off x="-1" y="307975"/>
            <a:ext cx="12192001" cy="84138"/>
          </a:xfrm>
          <a:prstGeom prst="rect">
            <a:avLst/>
          </a:prstGeom>
          <a:solidFill>
            <a:srgbClr val="2C9889"/>
          </a:solidFill>
          <a:ln w="12700">
            <a:miter lim="400000"/>
          </a:ln>
        </p:spPr>
        <p:txBody>
          <a:bodyPr tIns="45720" bIns="45720" anchor="ctr"/>
          <a:lstStyle/>
          <a:p>
            <a:pPr algn="ctr">
              <a:defRPr>
                <a:solidFill>
                  <a:srgbClr val="FFFFFF"/>
                </a:solidFill>
                <a:latin typeface="Georgia"/>
                <a:ea typeface="Georgia"/>
                <a:cs typeface="Georgia"/>
                <a:sym typeface="Georgia"/>
              </a:defRPr>
            </a:pPr>
            <a:endParaRPr/>
          </a:p>
        </p:txBody>
      </p:sp>
      <p:grpSp>
        <p:nvGrpSpPr>
          <p:cNvPr id="10" name="Group 10"/>
          <p:cNvGrpSpPr/>
          <p:nvPr/>
        </p:nvGrpSpPr>
        <p:grpSpPr>
          <a:xfrm>
            <a:off x="10191750" y="360362"/>
            <a:ext cx="2000250" cy="139701"/>
            <a:chOff x="0" y="0"/>
            <a:chExt cx="4000500" cy="279400"/>
          </a:xfrm>
        </p:grpSpPr>
        <p:sp>
          <p:nvSpPr>
            <p:cNvPr id="8" name="Shape 8"/>
            <p:cNvSpPr/>
            <p:nvPr/>
          </p:nvSpPr>
          <p:spPr>
            <a:xfrm rot="10800000" flipH="1">
              <a:off x="0" y="-1"/>
              <a:ext cx="4000500" cy="180976"/>
            </a:xfrm>
            <a:prstGeom prst="rect">
              <a:avLst/>
            </a:prstGeom>
            <a:solidFill>
              <a:srgbClr val="2C9889"/>
            </a:solidFill>
            <a:ln w="12700" cap="flat">
              <a:noFill/>
              <a:miter lim="400000"/>
            </a:ln>
            <a:effectLst/>
          </p:spPr>
          <p:txBody>
            <a:bodyPr wrap="square" lIns="91439" tIns="91439" rIns="91439" bIns="91439" numCol="1" anchor="ctr">
              <a:noAutofit/>
            </a:bodyPr>
            <a:lstStyle/>
            <a:p>
              <a:pPr algn="ctr">
                <a:defRPr>
                  <a:solidFill>
                    <a:srgbClr val="FFFFFF"/>
                  </a:solidFill>
                  <a:latin typeface="Georgia"/>
                  <a:ea typeface="Georgia"/>
                  <a:cs typeface="Georgia"/>
                  <a:sym typeface="Georgia"/>
                </a:defRPr>
              </a:pPr>
              <a:endParaRPr/>
            </a:p>
          </p:txBody>
        </p:sp>
        <p:sp>
          <p:nvSpPr>
            <p:cNvPr id="9" name="Shape 9"/>
            <p:cNvSpPr/>
            <p:nvPr/>
          </p:nvSpPr>
          <p:spPr>
            <a:xfrm rot="10800000" flipH="1">
              <a:off x="0" y="158750"/>
              <a:ext cx="4000500" cy="120650"/>
            </a:xfrm>
            <a:prstGeom prst="rect">
              <a:avLst/>
            </a:prstGeom>
            <a:solidFill>
              <a:srgbClr val="32AB99">
                <a:alpha val="50195"/>
              </a:srgbClr>
            </a:solidFill>
            <a:ln w="12700" cap="flat">
              <a:noFill/>
              <a:miter lim="400000"/>
            </a:ln>
            <a:effectLst/>
          </p:spPr>
          <p:txBody>
            <a:bodyPr wrap="square" lIns="91439" tIns="91439" rIns="91439" bIns="91439" numCol="1" anchor="ctr">
              <a:noAutofit/>
            </a:bodyPr>
            <a:lstStyle/>
            <a:p>
              <a:pPr algn="ctr">
                <a:defRPr>
                  <a:solidFill>
                    <a:srgbClr val="FFFFFF"/>
                  </a:solidFill>
                  <a:latin typeface="Georgia"/>
                  <a:ea typeface="Georgia"/>
                  <a:cs typeface="Georgia"/>
                  <a:sym typeface="Georgia"/>
                </a:defRPr>
              </a:pPr>
              <a:endParaRPr/>
            </a:p>
          </p:txBody>
        </p:sp>
      </p:grpSp>
      <p:pic>
        <p:nvPicPr>
          <p:cNvPr id="11" name="未命名-7.png" descr="C:\Documents and Settings\Administrator\桌面\未命名-7.png"/>
          <p:cNvPicPr>
            <a:picLocks noChangeAspect="1"/>
          </p:cNvPicPr>
          <p:nvPr/>
        </p:nvPicPr>
        <p:blipFill>
          <a:blip r:embed="rId7">
            <a:extLst/>
          </a:blip>
          <a:stretch>
            <a:fillRect/>
          </a:stretch>
        </p:blipFill>
        <p:spPr>
          <a:xfrm>
            <a:off x="10406063" y="242888"/>
            <a:ext cx="452438" cy="185738"/>
          </a:xfrm>
          <a:prstGeom prst="rect">
            <a:avLst/>
          </a:prstGeom>
          <a:ln w="12700">
            <a:miter lim="400000"/>
          </a:ln>
        </p:spPr>
      </p:pic>
      <p:pic>
        <p:nvPicPr>
          <p:cNvPr id="12" name="未命名-5.png" descr="C:\Documents and Settings\Administrator\桌面\未命名-5.png"/>
          <p:cNvPicPr>
            <a:picLocks noChangeAspect="1"/>
          </p:cNvPicPr>
          <p:nvPr/>
        </p:nvPicPr>
        <p:blipFill>
          <a:blip r:embed="rId8">
            <a:extLst/>
          </a:blip>
          <a:stretch>
            <a:fillRect/>
          </a:stretch>
        </p:blipFill>
        <p:spPr>
          <a:xfrm>
            <a:off x="10983913" y="320675"/>
            <a:ext cx="493713" cy="111125"/>
          </a:xfrm>
          <a:prstGeom prst="rect">
            <a:avLst/>
          </a:prstGeom>
          <a:ln w="12700">
            <a:miter lim="400000"/>
          </a:ln>
        </p:spPr>
      </p:pic>
      <p:sp>
        <p:nvSpPr>
          <p:cNvPr id="15" name="投影片編號版面配置區 2"/>
          <p:cNvSpPr>
            <a:spLocks noGrp="1"/>
          </p:cNvSpPr>
          <p:nvPr>
            <p:ph type="sldNum" sz="quarter" idx="4"/>
          </p:nvPr>
        </p:nvSpPr>
        <p:spPr>
          <a:xfrm>
            <a:off x="11070000" y="6407774"/>
            <a:ext cx="450000" cy="365125"/>
          </a:xfrm>
          <a:prstGeom prst="rect">
            <a:avLst/>
          </a:prstGeom>
        </p:spPr>
        <p:txBody>
          <a:bodyPr/>
          <a:lstStyle/>
          <a:p>
            <a:fld id="{7F198954-EB91-4806-AE34-065EC139C148}" type="slidenum">
              <a:rPr lang="zh-TW" altLang="en-US" smtClean="0"/>
              <a:pPr/>
              <a:t>‹#›</a:t>
            </a:fld>
            <a:endParaRPr lang="zh-TW" altLang="en-US"/>
          </a:p>
        </p:txBody>
      </p:sp>
    </p:spTree>
    <p:extLst>
      <p:ext uri="{BB962C8B-B14F-4D97-AF65-F5344CB8AC3E}">
        <p14:creationId xmlns:p14="http://schemas.microsoft.com/office/powerpoint/2010/main" val="1470017688"/>
      </p:ext>
    </p:extLst>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Lst>
  <p:transition spd="med"/>
  <p:hf hdr="0" ftr="0" dt="0"/>
  <p:txStyles>
    <p:titleStyle>
      <a:lvl1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2C9889"/>
          </a:solidFill>
          <a:uFillTx/>
          <a:latin typeface="微軟正黑體" panose="020B0604030504040204" pitchFamily="34" charset="-120"/>
          <a:ea typeface="微軟正黑體" panose="020B0604030504040204" pitchFamily="34" charset="-120"/>
          <a:cs typeface="微軟正黑體" panose="020B0604030504040204" pitchFamily="34" charset="-120"/>
          <a:sym typeface="Trebuchet MS"/>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237B6E"/>
          </a:solidFill>
          <a:uFillTx/>
          <a:latin typeface="Trebuchet MS"/>
          <a:ea typeface="Trebuchet MS"/>
          <a:cs typeface="Trebuchet MS"/>
          <a:sym typeface="Trebuchet MS"/>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237B6E"/>
          </a:solidFill>
          <a:uFillTx/>
          <a:latin typeface="Trebuchet MS"/>
          <a:ea typeface="Trebuchet MS"/>
          <a:cs typeface="Trebuchet MS"/>
          <a:sym typeface="Trebuchet MS"/>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237B6E"/>
          </a:solidFill>
          <a:uFillTx/>
          <a:latin typeface="Trebuchet MS"/>
          <a:ea typeface="Trebuchet MS"/>
          <a:cs typeface="Trebuchet MS"/>
          <a:sym typeface="Trebuchet MS"/>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237B6E"/>
          </a:solidFill>
          <a:uFillTx/>
          <a:latin typeface="Trebuchet MS"/>
          <a:ea typeface="Trebuchet MS"/>
          <a:cs typeface="Trebuchet MS"/>
          <a:sym typeface="Trebuchet MS"/>
        </a:defRPr>
      </a:lvl5pPr>
      <a:lvl6pPr marL="0" marR="0" indent="228600" algn="l" defTabSz="914400" rtl="0" latinLnBrk="0">
        <a:lnSpc>
          <a:spcPct val="100000"/>
        </a:lnSpc>
        <a:spcBef>
          <a:spcPts val="0"/>
        </a:spcBef>
        <a:spcAft>
          <a:spcPts val="0"/>
        </a:spcAft>
        <a:buClrTx/>
        <a:buSzTx/>
        <a:buFontTx/>
        <a:buNone/>
        <a:tabLst/>
        <a:defRPr sz="3600" b="0" i="0" u="none" strike="noStrike" cap="none" spc="0" baseline="0">
          <a:ln>
            <a:noFill/>
          </a:ln>
          <a:solidFill>
            <a:srgbClr val="237B6E"/>
          </a:solidFill>
          <a:uFillTx/>
          <a:latin typeface="Trebuchet MS"/>
          <a:ea typeface="Trebuchet MS"/>
          <a:cs typeface="Trebuchet MS"/>
          <a:sym typeface="Trebuchet MS"/>
        </a:defRPr>
      </a:lvl6pPr>
      <a:lvl7pPr marL="0" marR="0" indent="457200" algn="l" defTabSz="914400" rtl="0" latinLnBrk="0">
        <a:lnSpc>
          <a:spcPct val="100000"/>
        </a:lnSpc>
        <a:spcBef>
          <a:spcPts val="0"/>
        </a:spcBef>
        <a:spcAft>
          <a:spcPts val="0"/>
        </a:spcAft>
        <a:buClrTx/>
        <a:buSzTx/>
        <a:buFontTx/>
        <a:buNone/>
        <a:tabLst/>
        <a:defRPr sz="3600" b="0" i="0" u="none" strike="noStrike" cap="none" spc="0" baseline="0">
          <a:ln>
            <a:noFill/>
          </a:ln>
          <a:solidFill>
            <a:srgbClr val="237B6E"/>
          </a:solidFill>
          <a:uFillTx/>
          <a:latin typeface="Trebuchet MS"/>
          <a:ea typeface="Trebuchet MS"/>
          <a:cs typeface="Trebuchet MS"/>
          <a:sym typeface="Trebuchet MS"/>
        </a:defRPr>
      </a:lvl7pPr>
      <a:lvl8pPr marL="0" marR="0" indent="685800" algn="l" defTabSz="914400" rtl="0" latinLnBrk="0">
        <a:lnSpc>
          <a:spcPct val="100000"/>
        </a:lnSpc>
        <a:spcBef>
          <a:spcPts val="0"/>
        </a:spcBef>
        <a:spcAft>
          <a:spcPts val="0"/>
        </a:spcAft>
        <a:buClrTx/>
        <a:buSzTx/>
        <a:buFontTx/>
        <a:buNone/>
        <a:tabLst/>
        <a:defRPr sz="3600" b="0" i="0" u="none" strike="noStrike" cap="none" spc="0" baseline="0">
          <a:ln>
            <a:noFill/>
          </a:ln>
          <a:solidFill>
            <a:srgbClr val="237B6E"/>
          </a:solidFill>
          <a:uFillTx/>
          <a:latin typeface="Trebuchet MS"/>
          <a:ea typeface="Trebuchet MS"/>
          <a:cs typeface="Trebuchet MS"/>
          <a:sym typeface="Trebuchet MS"/>
        </a:defRPr>
      </a:lvl8pPr>
      <a:lvl9pPr marL="0" marR="0" indent="914400" algn="l" defTabSz="914400" rtl="0" latinLnBrk="0">
        <a:lnSpc>
          <a:spcPct val="100000"/>
        </a:lnSpc>
        <a:spcBef>
          <a:spcPts val="0"/>
        </a:spcBef>
        <a:spcAft>
          <a:spcPts val="0"/>
        </a:spcAft>
        <a:buClrTx/>
        <a:buSzTx/>
        <a:buFontTx/>
        <a:buNone/>
        <a:tabLst/>
        <a:defRPr sz="3600" b="0" i="0" u="none" strike="noStrike" cap="none" spc="0" baseline="0">
          <a:ln>
            <a:noFill/>
          </a:ln>
          <a:solidFill>
            <a:srgbClr val="237B6E"/>
          </a:solidFill>
          <a:uFillTx/>
          <a:latin typeface="Trebuchet MS"/>
          <a:ea typeface="Trebuchet MS"/>
          <a:cs typeface="Trebuchet MS"/>
          <a:sym typeface="Trebuchet MS"/>
        </a:defRPr>
      </a:lvl9pPr>
    </p:titleStyle>
    <p:bodyStyle>
      <a:lvl1pPr marL="310356" marR="0" indent="-255588" algn="l" defTabSz="914400" rtl="0" latinLnBrk="0">
        <a:lnSpc>
          <a:spcPct val="100000"/>
        </a:lnSpc>
        <a:spcBef>
          <a:spcPts val="300"/>
        </a:spcBef>
        <a:spcAft>
          <a:spcPts val="0"/>
        </a:spcAft>
        <a:buClr>
          <a:srgbClr val="32AB99"/>
        </a:buClr>
        <a:buSzPct val="100000"/>
        <a:buFont typeface="Georgia"/>
        <a:buChar char="▫"/>
        <a:tabLst/>
        <a:defRPr sz="2400" b="0" i="0" u="none" strike="noStrike" cap="none" spc="0" baseline="0">
          <a:ln>
            <a:noFill/>
          </a:ln>
          <a:solidFill>
            <a:schemeClr val="tx1">
              <a:lumMod val="75000"/>
              <a:lumOff val="25000"/>
            </a:schemeClr>
          </a:solidFill>
          <a:uFillTx/>
          <a:latin typeface="Microsoft JhengHei"/>
          <a:ea typeface="Microsoft JhengHei"/>
          <a:cs typeface="Microsoft JhengHei"/>
          <a:sym typeface="Microsoft JhengHei"/>
        </a:defRPr>
      </a:lvl1pPr>
      <a:lvl2pPr marL="500856" marR="0" indent="-295275" algn="l" defTabSz="914400" rtl="0" latinLnBrk="0">
        <a:lnSpc>
          <a:spcPct val="100000"/>
        </a:lnSpc>
        <a:spcBef>
          <a:spcPts val="300"/>
        </a:spcBef>
        <a:spcAft>
          <a:spcPts val="0"/>
        </a:spcAft>
        <a:buClr>
          <a:srgbClr val="32AB99"/>
        </a:buClr>
        <a:buSzPct val="100000"/>
        <a:buFont typeface="Georgia"/>
        <a:buChar char="•"/>
        <a:tabLst/>
        <a:defRPr sz="2400" b="0" i="0" u="none" strike="noStrike" cap="none" spc="0" baseline="0">
          <a:ln>
            <a:noFill/>
          </a:ln>
          <a:solidFill>
            <a:schemeClr val="tx1">
              <a:lumMod val="75000"/>
              <a:lumOff val="25000"/>
            </a:schemeClr>
          </a:solidFill>
          <a:uFillTx/>
          <a:latin typeface="Microsoft JhengHei"/>
          <a:ea typeface="Microsoft JhengHei"/>
          <a:cs typeface="Microsoft JhengHei"/>
          <a:sym typeface="Microsoft JhengHei"/>
        </a:defRPr>
      </a:lvl2pPr>
      <a:lvl3pPr marL="643731" marR="0" indent="-292100" algn="l" defTabSz="914400" rtl="0" latinLnBrk="0">
        <a:lnSpc>
          <a:spcPct val="100000"/>
        </a:lnSpc>
        <a:spcBef>
          <a:spcPts val="300"/>
        </a:spcBef>
        <a:spcAft>
          <a:spcPts val="0"/>
        </a:spcAft>
        <a:buClr>
          <a:srgbClr val="32AB99"/>
        </a:buClr>
        <a:buSzPct val="100000"/>
        <a:buFont typeface="Georgia"/>
        <a:buChar char="●"/>
        <a:tabLst/>
        <a:defRPr sz="2400" b="0" i="0" u="none" strike="noStrike" cap="none" spc="0" baseline="0">
          <a:ln>
            <a:noFill/>
          </a:ln>
          <a:solidFill>
            <a:schemeClr val="tx1">
              <a:lumMod val="75000"/>
              <a:lumOff val="25000"/>
            </a:schemeClr>
          </a:solidFill>
          <a:uFillTx/>
          <a:latin typeface="Microsoft JhengHei"/>
          <a:ea typeface="Microsoft JhengHei"/>
          <a:cs typeface="Microsoft JhengHei"/>
          <a:sym typeface="Microsoft JhengHei"/>
        </a:defRPr>
      </a:lvl3pPr>
      <a:lvl4pPr marL="756444" marR="0" indent="-266700" algn="l" defTabSz="914400" rtl="0" latinLnBrk="0">
        <a:lnSpc>
          <a:spcPct val="100000"/>
        </a:lnSpc>
        <a:spcBef>
          <a:spcPts val="300"/>
        </a:spcBef>
        <a:spcAft>
          <a:spcPts val="0"/>
        </a:spcAft>
        <a:buClr>
          <a:srgbClr val="32AB99"/>
        </a:buClr>
        <a:buSzPct val="100000"/>
        <a:buFont typeface="Georgia"/>
        <a:buChar char="●"/>
        <a:tabLst/>
        <a:defRPr sz="2400" b="0" i="0" u="none" strike="noStrike" cap="none" spc="0" baseline="0">
          <a:ln>
            <a:noFill/>
          </a:ln>
          <a:solidFill>
            <a:schemeClr val="tx1">
              <a:lumMod val="75000"/>
              <a:lumOff val="25000"/>
            </a:schemeClr>
          </a:solidFill>
          <a:uFillTx/>
          <a:latin typeface="Microsoft JhengHei"/>
          <a:ea typeface="Microsoft JhengHei"/>
          <a:cs typeface="Microsoft JhengHei"/>
          <a:sym typeface="Microsoft JhengHei"/>
        </a:defRPr>
      </a:lvl4pPr>
      <a:lvl5pPr marL="846667" marR="0" indent="-243417" algn="l" defTabSz="914400" rtl="0" latinLnBrk="0">
        <a:lnSpc>
          <a:spcPct val="100000"/>
        </a:lnSpc>
        <a:spcBef>
          <a:spcPts val="300"/>
        </a:spcBef>
        <a:spcAft>
          <a:spcPts val="0"/>
        </a:spcAft>
        <a:buClr>
          <a:srgbClr val="32AB99"/>
        </a:buClr>
        <a:buSzPct val="100000"/>
        <a:buFont typeface="Georgia"/>
        <a:buChar char="▫"/>
        <a:tabLst/>
        <a:defRPr sz="2400" b="0" i="0" u="none" strike="noStrike" cap="none" spc="0" baseline="0">
          <a:ln>
            <a:noFill/>
          </a:ln>
          <a:solidFill>
            <a:schemeClr val="tx1">
              <a:lumMod val="75000"/>
              <a:lumOff val="25000"/>
            </a:schemeClr>
          </a:solidFill>
          <a:uFillTx/>
          <a:latin typeface="Microsoft JhengHei"/>
          <a:ea typeface="Microsoft JhengHei"/>
          <a:cs typeface="Microsoft JhengHei"/>
          <a:sym typeface="Microsoft JhengHei"/>
        </a:defRPr>
      </a:lvl5pPr>
      <a:lvl6pPr marL="1075267" marR="0" indent="-243417" algn="l" defTabSz="914400" rtl="0" latinLnBrk="0">
        <a:lnSpc>
          <a:spcPct val="100000"/>
        </a:lnSpc>
        <a:spcBef>
          <a:spcPts val="300"/>
        </a:spcBef>
        <a:spcAft>
          <a:spcPts val="0"/>
        </a:spcAft>
        <a:buClr>
          <a:srgbClr val="32AB99"/>
        </a:buClr>
        <a:buSzPct val="100000"/>
        <a:buFont typeface="Georgia"/>
        <a:buChar char="•"/>
        <a:tabLst/>
        <a:defRPr sz="2400" b="0" i="0" u="none" strike="noStrike" cap="none" spc="0" baseline="0">
          <a:ln>
            <a:noFill/>
          </a:ln>
          <a:solidFill>
            <a:srgbClr val="595959"/>
          </a:solidFill>
          <a:uFillTx/>
          <a:latin typeface="Microsoft JhengHei"/>
          <a:ea typeface="Microsoft JhengHei"/>
          <a:cs typeface="Microsoft JhengHei"/>
          <a:sym typeface="Microsoft JhengHei"/>
        </a:defRPr>
      </a:lvl6pPr>
      <a:lvl7pPr marL="1303867" marR="0" indent="-243417" algn="l" defTabSz="914400" rtl="0" latinLnBrk="0">
        <a:lnSpc>
          <a:spcPct val="100000"/>
        </a:lnSpc>
        <a:spcBef>
          <a:spcPts val="300"/>
        </a:spcBef>
        <a:spcAft>
          <a:spcPts val="0"/>
        </a:spcAft>
        <a:buClr>
          <a:srgbClr val="32AB99"/>
        </a:buClr>
        <a:buSzPct val="100000"/>
        <a:buFont typeface="Georgia"/>
        <a:buChar char="•"/>
        <a:tabLst/>
        <a:defRPr sz="2400" b="0" i="0" u="none" strike="noStrike" cap="none" spc="0" baseline="0">
          <a:ln>
            <a:noFill/>
          </a:ln>
          <a:solidFill>
            <a:srgbClr val="595959"/>
          </a:solidFill>
          <a:uFillTx/>
          <a:latin typeface="Microsoft JhengHei"/>
          <a:ea typeface="Microsoft JhengHei"/>
          <a:cs typeface="Microsoft JhengHei"/>
          <a:sym typeface="Microsoft JhengHei"/>
        </a:defRPr>
      </a:lvl7pPr>
      <a:lvl8pPr marL="1532467" marR="0" indent="-243417" algn="l" defTabSz="914400" rtl="0" latinLnBrk="0">
        <a:lnSpc>
          <a:spcPct val="100000"/>
        </a:lnSpc>
        <a:spcBef>
          <a:spcPts val="300"/>
        </a:spcBef>
        <a:spcAft>
          <a:spcPts val="0"/>
        </a:spcAft>
        <a:buClr>
          <a:srgbClr val="32AB99"/>
        </a:buClr>
        <a:buSzPct val="100000"/>
        <a:buFont typeface="Georgia"/>
        <a:buChar char="•"/>
        <a:tabLst/>
        <a:defRPr sz="2400" b="0" i="0" u="none" strike="noStrike" cap="none" spc="0" baseline="0">
          <a:ln>
            <a:noFill/>
          </a:ln>
          <a:solidFill>
            <a:srgbClr val="595959"/>
          </a:solidFill>
          <a:uFillTx/>
          <a:latin typeface="Microsoft JhengHei"/>
          <a:ea typeface="Microsoft JhengHei"/>
          <a:cs typeface="Microsoft JhengHei"/>
          <a:sym typeface="Microsoft JhengHei"/>
        </a:defRPr>
      </a:lvl8pPr>
      <a:lvl9pPr marL="1761067" marR="0" indent="-243417" algn="l" defTabSz="914400" rtl="0" latinLnBrk="0">
        <a:lnSpc>
          <a:spcPct val="100000"/>
        </a:lnSpc>
        <a:spcBef>
          <a:spcPts val="300"/>
        </a:spcBef>
        <a:spcAft>
          <a:spcPts val="0"/>
        </a:spcAft>
        <a:buClr>
          <a:srgbClr val="32AB99"/>
        </a:buClr>
        <a:buSzPct val="100000"/>
        <a:buFont typeface="Georgia"/>
        <a:buChar char="•"/>
        <a:tabLst/>
        <a:defRPr sz="2400" b="0" i="0" u="none" strike="noStrike" cap="none" spc="0" baseline="0">
          <a:ln>
            <a:noFill/>
          </a:ln>
          <a:solidFill>
            <a:srgbClr val="595959"/>
          </a:solidFill>
          <a:uFillTx/>
          <a:latin typeface="Microsoft JhengHei"/>
          <a:ea typeface="Microsoft JhengHei"/>
          <a:cs typeface="Microsoft JhengHei"/>
          <a:sym typeface="Microsoft JhengHe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eorgia"/>
        </a:defRPr>
      </a:lvl1pPr>
      <a:lvl2pPr marL="0" marR="0" indent="228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eorgia"/>
        </a:defRPr>
      </a:lvl2pPr>
      <a:lvl3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eorgia"/>
        </a:defRPr>
      </a:lvl3pPr>
      <a:lvl4pPr marL="0" marR="0" indent="685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eorgia"/>
        </a:defRPr>
      </a:lvl4pPr>
      <a:lvl5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eorgia"/>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eorgia"/>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eorgia"/>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eorgia"/>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eorgi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zhuanlan.zhihu.com/p/24357137"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49.png"/><Relationship Id="rId7" Type="http://schemas.openxmlformats.org/officeDocument/2006/relationships/image" Target="../media/image53.png"/><Relationship Id="rId12"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52.png"/><Relationship Id="rId11" Type="http://schemas.openxmlformats.org/officeDocument/2006/relationships/diagramColors" Target="../diagrams/colors1.xml"/><Relationship Id="rId5" Type="http://schemas.openxmlformats.org/officeDocument/2006/relationships/image" Target="../media/image51.png"/><Relationship Id="rId10" Type="http://schemas.openxmlformats.org/officeDocument/2006/relationships/diagramQuickStyle" Target="../diagrams/quickStyle1.xml"/><Relationship Id="rId4" Type="http://schemas.openxmlformats.org/officeDocument/2006/relationships/image" Target="../media/image50.png"/><Relationship Id="rId9"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59.png"/><Relationship Id="rId13" Type="http://schemas.microsoft.com/office/2007/relationships/hdphoto" Target="../media/hdphoto2.wdp"/><Relationship Id="rId3" Type="http://schemas.openxmlformats.org/officeDocument/2006/relationships/image" Target="../media/image55.png"/><Relationship Id="rId7" Type="http://schemas.microsoft.com/office/2007/relationships/hdphoto" Target="../media/hdphoto1.wdp"/><Relationship Id="rId12" Type="http://schemas.openxmlformats.org/officeDocument/2006/relationships/image" Target="../media/image62.png"/><Relationship Id="rId2" Type="http://schemas.openxmlformats.org/officeDocument/2006/relationships/image" Target="../media/image54.png"/><Relationship Id="rId1" Type="http://schemas.openxmlformats.org/officeDocument/2006/relationships/slideLayout" Target="../slideLayouts/slideLayout35.xml"/><Relationship Id="rId6" Type="http://schemas.openxmlformats.org/officeDocument/2006/relationships/image" Target="../media/image58.png"/><Relationship Id="rId11" Type="http://schemas.openxmlformats.org/officeDocument/2006/relationships/slide" Target="slide9.xml"/><Relationship Id="rId5" Type="http://schemas.openxmlformats.org/officeDocument/2006/relationships/image" Target="../media/image57.png"/><Relationship Id="rId10" Type="http://schemas.openxmlformats.org/officeDocument/2006/relationships/image" Target="../media/image61.png"/><Relationship Id="rId4" Type="http://schemas.openxmlformats.org/officeDocument/2006/relationships/image" Target="../media/image56.png"/><Relationship Id="rId9" Type="http://schemas.openxmlformats.org/officeDocument/2006/relationships/image" Target="../media/image6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53.xml"/><Relationship Id="rId6" Type="http://schemas.openxmlformats.org/officeDocument/2006/relationships/hyperlink" Target="https://www.esunbank.com.tw/s/HouseLoan/Registration?houseloan_landing1" TargetMode="External"/><Relationship Id="rId5" Type="http://schemas.openxmlformats.org/officeDocument/2006/relationships/image" Target="../media/image65.pn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48.xml"/><Relationship Id="rId5" Type="http://schemas.openxmlformats.org/officeDocument/2006/relationships/image" Target="../media/image66.pn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21.w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6.bin"/><Relationship Id="rId14" Type="http://schemas.openxmlformats.org/officeDocument/2006/relationships/image" Target="../media/image22.wmf"/></Relationships>
</file>

<file path=ppt/slides/_rels/slide9.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7.wmf"/><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24.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12.bin"/><Relationship Id="rId14"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2"/>
          <p:cNvSpPr>
            <a:spLocks noGrp="1"/>
          </p:cNvSpPr>
          <p:nvPr>
            <p:ph type="ctrTitle"/>
          </p:nvPr>
        </p:nvSpPr>
        <p:spPr>
          <a:xfrm>
            <a:off x="618478" y="4711495"/>
            <a:ext cx="9870010" cy="646331"/>
          </a:xfrm>
        </p:spPr>
        <p:txBody>
          <a:bodyPr wrap="none">
            <a:spAutoFit/>
          </a:bodyPr>
          <a:lstStyle/>
          <a:p>
            <a:pPr lvl="1" algn="just"/>
            <a:r>
              <a:rPr lang="en-US" altLang="zh-TW" sz="3600" b="1" dirty="0">
                <a:latin typeface="微軟正黑體" panose="020B0604030504040204" pitchFamily="34" charset="-120"/>
                <a:ea typeface="微軟正黑體" panose="020B0604030504040204" pitchFamily="34" charset="-120"/>
              </a:rPr>
              <a:t>Caveats for Conventional Machine Learning</a:t>
            </a:r>
          </a:p>
        </p:txBody>
      </p:sp>
      <p:sp>
        <p:nvSpPr>
          <p:cNvPr id="14339" name="副標題 4"/>
          <p:cNvSpPr>
            <a:spLocks noGrp="1"/>
          </p:cNvSpPr>
          <p:nvPr>
            <p:ph type="subTitle" idx="1"/>
          </p:nvPr>
        </p:nvSpPr>
        <p:spPr>
          <a:xfrm>
            <a:off x="623392" y="5517232"/>
            <a:ext cx="6604000" cy="500066"/>
          </a:xfrm>
        </p:spPr>
        <p:txBody>
          <a:bodyPr wrap="none">
            <a:noAutofit/>
          </a:bodyPr>
          <a:lstStyle/>
          <a:p>
            <a:pPr marL="63500" eaLnBrk="1" hangingPunct="1"/>
            <a:r>
              <a:rPr lang="zh-TW" altLang="en-US" dirty="0">
                <a:solidFill>
                  <a:schemeClr val="tx1"/>
                </a:solidFill>
                <a:latin typeface="微軟正黑體" pitchFamily="34" charset="-120"/>
                <a:ea typeface="微軟正黑體" pitchFamily="34" charset="-120"/>
              </a:rPr>
              <a:t>張智星</a:t>
            </a:r>
            <a:endParaRPr lang="en-US" altLang="zh-TW" dirty="0">
              <a:solidFill>
                <a:schemeClr val="tx1"/>
              </a:solidFill>
              <a:latin typeface="微軟正黑體" pitchFamily="34" charset="-120"/>
              <a:ea typeface="微軟正黑體" pitchFamily="34" charset="-120"/>
            </a:endParaRPr>
          </a:p>
          <a:p>
            <a:pPr marL="63500" eaLnBrk="1" hangingPunct="1"/>
            <a:r>
              <a:rPr lang="zh-TW" altLang="en-US" dirty="0">
                <a:solidFill>
                  <a:schemeClr val="tx1"/>
                </a:solidFill>
                <a:latin typeface="微軟正黑體" pitchFamily="34" charset="-120"/>
                <a:ea typeface="微軟正黑體" pitchFamily="34" charset="-120"/>
              </a:rPr>
              <a:t>玉山</a:t>
            </a:r>
            <a:r>
              <a:rPr lang="zh-TW" altLang="en-US" dirty="0">
                <a:solidFill>
                  <a:schemeClr val="tx1"/>
                </a:solidFill>
              </a:rPr>
              <a:t>金控</a:t>
            </a:r>
            <a:endParaRPr lang="zh-TW" altLang="en-US" dirty="0">
              <a:solidFill>
                <a:schemeClr val="tx1"/>
              </a:solidFill>
              <a:latin typeface="微軟正黑體" pitchFamily="34" charset="-120"/>
              <a:ea typeface="微軟正黑體" pitchFamily="34" charset="-120"/>
            </a:endParaRPr>
          </a:p>
        </p:txBody>
      </p:sp>
      <p:sp>
        <p:nvSpPr>
          <p:cNvPr id="4" name="矩形 3"/>
          <p:cNvSpPr/>
          <p:nvPr/>
        </p:nvSpPr>
        <p:spPr>
          <a:xfrm>
            <a:off x="10105666" y="6590997"/>
            <a:ext cx="562335" cy="2549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39DC2E-2313-4787-928B-DE4D3A09526C}"/>
              </a:ext>
            </a:extLst>
          </p:cNvPr>
          <p:cNvSpPr>
            <a:spLocks noGrp="1"/>
          </p:cNvSpPr>
          <p:nvPr>
            <p:ph type="title"/>
          </p:nvPr>
        </p:nvSpPr>
        <p:spPr/>
        <p:txBody>
          <a:bodyPr/>
          <a:lstStyle/>
          <a:p>
            <a:r>
              <a:rPr lang="en-US" altLang="zh-TW" dirty="0"/>
              <a:t>Applications of Cross Validation</a:t>
            </a:r>
            <a:endParaRPr lang="zh-TW" altLang="en-US" dirty="0"/>
          </a:p>
        </p:txBody>
      </p:sp>
      <p:sp>
        <p:nvSpPr>
          <p:cNvPr id="3" name="內容版面配置區 2">
            <a:extLst>
              <a:ext uri="{FF2B5EF4-FFF2-40B4-BE49-F238E27FC236}">
                <a16:creationId xmlns:a16="http://schemas.microsoft.com/office/drawing/2014/main" id="{9266D5E5-8D37-42F4-AC49-47E8ECF3BE79}"/>
              </a:ext>
            </a:extLst>
          </p:cNvPr>
          <p:cNvSpPr>
            <a:spLocks noGrp="1"/>
          </p:cNvSpPr>
          <p:nvPr>
            <p:ph idx="1"/>
          </p:nvPr>
        </p:nvSpPr>
        <p:spPr/>
        <p:txBody>
          <a:bodyPr/>
          <a:lstStyle/>
          <a:p>
            <a:r>
              <a:rPr lang="en-US" altLang="zh-TW" dirty="0"/>
              <a:t>Input (feature) selection</a:t>
            </a:r>
          </a:p>
          <a:p>
            <a:r>
              <a:rPr lang="en-US" altLang="zh-TW" dirty="0"/>
              <a:t>Model complexity determination, for instance:</a:t>
            </a:r>
          </a:p>
          <a:p>
            <a:pPr lvl="1"/>
            <a:r>
              <a:rPr lang="en-US" altLang="zh-TW" dirty="0"/>
              <a:t>Polynomial order in polynomial fitting</a:t>
            </a:r>
          </a:p>
          <a:p>
            <a:pPr lvl="1"/>
            <a:r>
              <a:rPr lang="en-US" altLang="zh-TW" dirty="0"/>
              <a:t>Number of prototypes for each class in 1-NNC (nearest neighbor classifier)</a:t>
            </a:r>
          </a:p>
          <a:p>
            <a:r>
              <a:rPr lang="en-US" altLang="zh-TW" dirty="0"/>
              <a:t>Performance comparison among different models</a:t>
            </a:r>
          </a:p>
          <a:p>
            <a:pPr marL="82153" indent="0">
              <a:buNone/>
            </a:pPr>
            <a:endParaRPr lang="zh-TW" altLang="en-US" dirty="0"/>
          </a:p>
        </p:txBody>
      </p:sp>
      <p:pic>
        <p:nvPicPr>
          <p:cNvPr id="4" name="Picture 2" descr="http://localhost/jang/books/matlabProgramming4guru/image/polyFitOrderSelect03.png">
            <a:extLst>
              <a:ext uri="{FF2B5EF4-FFF2-40B4-BE49-F238E27FC236}">
                <a16:creationId xmlns:a16="http://schemas.microsoft.com/office/drawing/2014/main" id="{1308F4BE-8E27-40CC-850F-2AB5989AF5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3713" y="3933056"/>
            <a:ext cx="3140719" cy="23561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localhost/jang/books/matlabProgramming4guru/example/10-%E6%9B%B2%E7%B7%9A%E6%93%AC%E5%90%88%E8%88%87%E8%BF%B4%E6%AD%B8%E5%88%86%E6%9E%90/output/censusPlot01.png">
            <a:extLst>
              <a:ext uri="{FF2B5EF4-FFF2-40B4-BE49-F238E27FC236}">
                <a16:creationId xmlns:a16="http://schemas.microsoft.com/office/drawing/2014/main" id="{8930A7F4-1512-4319-901B-FA1954BCC8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1825" y="3933056"/>
            <a:ext cx="3141591" cy="2356193"/>
          </a:xfrm>
          <a:prstGeom prst="rect">
            <a:avLst/>
          </a:prstGeom>
          <a:noFill/>
          <a:extLst>
            <a:ext uri="{909E8E84-426E-40DD-AFC4-6F175D3DCCD1}">
              <a14:hiddenFill xmlns:a14="http://schemas.microsoft.com/office/drawing/2010/main">
                <a:solidFill>
                  <a:srgbClr val="FFFFFF"/>
                </a:solidFill>
              </a14:hiddenFill>
            </a:ext>
          </a:extLst>
        </p:spPr>
      </p:pic>
      <p:sp>
        <p:nvSpPr>
          <p:cNvPr id="6" name="圓角矩形圖說文字 31">
            <a:extLst>
              <a:ext uri="{FF2B5EF4-FFF2-40B4-BE49-F238E27FC236}">
                <a16:creationId xmlns:a16="http://schemas.microsoft.com/office/drawing/2014/main" id="{4AC4FF75-45F0-4DBF-AADD-78784D7F43EF}"/>
              </a:ext>
            </a:extLst>
          </p:cNvPr>
          <p:cNvSpPr/>
          <p:nvPr/>
        </p:nvSpPr>
        <p:spPr>
          <a:xfrm>
            <a:off x="8590528" y="3429000"/>
            <a:ext cx="3125659" cy="408623"/>
          </a:xfrm>
          <a:prstGeom prst="wedgeRoundRectCallout">
            <a:avLst>
              <a:gd name="adj1" fmla="val -38726"/>
              <a:gd name="adj2" fmla="val 119008"/>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rPr>
              <a:t>RMSE vs. polynomial orders</a:t>
            </a:r>
            <a:endParaRPr lang="zh-TW" altLang="en-US" dirty="0">
              <a:solidFill>
                <a:schemeClr val="tx1"/>
              </a:solidFill>
            </a:endParaRPr>
          </a:p>
        </p:txBody>
      </p:sp>
      <p:sp>
        <p:nvSpPr>
          <p:cNvPr id="7" name="圓角矩形圖說文字 31">
            <a:extLst>
              <a:ext uri="{FF2B5EF4-FFF2-40B4-BE49-F238E27FC236}">
                <a16:creationId xmlns:a16="http://schemas.microsoft.com/office/drawing/2014/main" id="{A51077DF-6D21-434B-AB9F-B86F1677FD09}"/>
              </a:ext>
            </a:extLst>
          </p:cNvPr>
          <p:cNvSpPr/>
          <p:nvPr/>
        </p:nvSpPr>
        <p:spPr>
          <a:xfrm>
            <a:off x="597422" y="4293096"/>
            <a:ext cx="2646581" cy="408623"/>
          </a:xfrm>
          <a:prstGeom prst="wedgeRoundRectCallout">
            <a:avLst>
              <a:gd name="adj1" fmla="val 48153"/>
              <a:gd name="adj2" fmla="val 21460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rPr>
              <a:t>US population vs. years</a:t>
            </a:r>
            <a:endParaRPr lang="zh-TW" altLang="en-US" dirty="0">
              <a:solidFill>
                <a:schemeClr val="tx1"/>
              </a:solidFill>
            </a:endParaRPr>
          </a:p>
        </p:txBody>
      </p:sp>
      <p:sp>
        <p:nvSpPr>
          <p:cNvPr id="10" name="投影片編號版面配置區 2">
            <a:extLst>
              <a:ext uri="{FF2B5EF4-FFF2-40B4-BE49-F238E27FC236}">
                <a16:creationId xmlns:a16="http://schemas.microsoft.com/office/drawing/2014/main" id="{88D647E5-766E-C343-9633-A7FDC1DC7848}"/>
              </a:ext>
            </a:extLst>
          </p:cNvPr>
          <p:cNvSpPr>
            <a:spLocks noGrp="1"/>
          </p:cNvSpPr>
          <p:nvPr>
            <p:ph type="sldNum" sz="quarter" idx="12"/>
          </p:nvPr>
        </p:nvSpPr>
        <p:spPr>
          <a:xfrm>
            <a:off x="11707471" y="6491288"/>
            <a:ext cx="367736" cy="276981"/>
          </a:xfrm>
        </p:spPr>
        <p:txBody>
          <a:bodyPr/>
          <a:lstStyle/>
          <a:p>
            <a:pPr>
              <a:defRPr/>
            </a:pPr>
            <a:fld id="{F8E63FCA-909A-0E41-83E6-98DE1485C005}" type="slidenum">
              <a:rPr lang="zh-TW" altLang="en-US" smtClean="0"/>
              <a:pPr>
                <a:defRPr/>
              </a:pPr>
              <a:t>9</a:t>
            </a:fld>
            <a:endParaRPr lang="zh-TW" altLang="en-US"/>
          </a:p>
        </p:txBody>
      </p:sp>
    </p:spTree>
    <p:extLst>
      <p:ext uri="{BB962C8B-B14F-4D97-AF65-F5344CB8AC3E}">
        <p14:creationId xmlns:p14="http://schemas.microsoft.com/office/powerpoint/2010/main" val="190150995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CCBF26-3204-410A-A2E0-B38AEE37AD25}"/>
              </a:ext>
            </a:extLst>
          </p:cNvPr>
          <p:cNvSpPr>
            <a:spLocks noGrp="1"/>
          </p:cNvSpPr>
          <p:nvPr>
            <p:ph type="title"/>
          </p:nvPr>
        </p:nvSpPr>
        <p:spPr/>
        <p:txBody>
          <a:bodyPr/>
          <a:lstStyle/>
          <a:p>
            <a:r>
              <a:rPr lang="en-US" altLang="zh-TW" dirty="0"/>
              <a:t>Heads-up for M-fold Cross Validation</a:t>
            </a:r>
            <a:endParaRPr lang="zh-TW" altLang="en-US" dirty="0"/>
          </a:p>
        </p:txBody>
      </p:sp>
      <p:sp>
        <p:nvSpPr>
          <p:cNvPr id="3" name="內容版面配置區 2">
            <a:extLst>
              <a:ext uri="{FF2B5EF4-FFF2-40B4-BE49-F238E27FC236}">
                <a16:creationId xmlns:a16="http://schemas.microsoft.com/office/drawing/2014/main" id="{CF0B7AA1-0966-4245-9B1B-98F6F61281D8}"/>
              </a:ext>
            </a:extLst>
          </p:cNvPr>
          <p:cNvSpPr>
            <a:spLocks noGrp="1"/>
          </p:cNvSpPr>
          <p:nvPr>
            <p:ph idx="1"/>
          </p:nvPr>
        </p:nvSpPr>
        <p:spPr/>
        <p:txBody>
          <a:bodyPr/>
          <a:lstStyle/>
          <a:p>
            <a:r>
              <a:rPr lang="en-US" altLang="zh-TW" dirty="0"/>
              <a:t>The evaluation becomes more reliable as M is getting larger</a:t>
            </a:r>
          </a:p>
          <a:p>
            <a:pPr lvl="1"/>
            <a:r>
              <a:rPr lang="en-US" altLang="zh-TW" dirty="0"/>
              <a:t>LOOCV is the most unbiased way for CV</a:t>
            </a:r>
          </a:p>
          <a:p>
            <a:r>
              <a:rPr lang="en-US" altLang="zh-TW" dirty="0"/>
              <a:t>Stratified partitioning</a:t>
            </a:r>
          </a:p>
          <a:p>
            <a:pPr lvl="1"/>
            <a:r>
              <a:rPr lang="en-US" altLang="zh-TW" dirty="0"/>
              <a:t>Keep ratio of class sizes about the same for each fold (Not applicable for LOOCV)</a:t>
            </a:r>
          </a:p>
        </p:txBody>
      </p:sp>
      <p:sp>
        <p:nvSpPr>
          <p:cNvPr id="45" name="橢圓 44">
            <a:extLst>
              <a:ext uri="{FF2B5EF4-FFF2-40B4-BE49-F238E27FC236}">
                <a16:creationId xmlns:a16="http://schemas.microsoft.com/office/drawing/2014/main" id="{A82DF178-E1B1-4DAD-8152-59D7BA5AF40D}"/>
              </a:ext>
            </a:extLst>
          </p:cNvPr>
          <p:cNvSpPr/>
          <p:nvPr/>
        </p:nvSpPr>
        <p:spPr>
          <a:xfrm>
            <a:off x="5477137" y="4537650"/>
            <a:ext cx="72008" cy="72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橢圓 45">
            <a:extLst>
              <a:ext uri="{FF2B5EF4-FFF2-40B4-BE49-F238E27FC236}">
                <a16:creationId xmlns:a16="http://schemas.microsoft.com/office/drawing/2014/main" id="{93117C23-0500-44A7-8E96-5DEF799F79BA}"/>
              </a:ext>
            </a:extLst>
          </p:cNvPr>
          <p:cNvSpPr/>
          <p:nvPr/>
        </p:nvSpPr>
        <p:spPr>
          <a:xfrm>
            <a:off x="5765169" y="4537650"/>
            <a:ext cx="72008" cy="72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橢圓 46">
            <a:extLst>
              <a:ext uri="{FF2B5EF4-FFF2-40B4-BE49-F238E27FC236}">
                <a16:creationId xmlns:a16="http://schemas.microsoft.com/office/drawing/2014/main" id="{C6FB5180-1348-4A7F-807E-89D73674CB6A}"/>
              </a:ext>
            </a:extLst>
          </p:cNvPr>
          <p:cNvSpPr/>
          <p:nvPr/>
        </p:nvSpPr>
        <p:spPr>
          <a:xfrm>
            <a:off x="5477137" y="4105602"/>
            <a:ext cx="72008" cy="72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橢圓 47">
            <a:extLst>
              <a:ext uri="{FF2B5EF4-FFF2-40B4-BE49-F238E27FC236}">
                <a16:creationId xmlns:a16="http://schemas.microsoft.com/office/drawing/2014/main" id="{64E15861-1C81-4B5A-A6AE-E4A2DAF6C866}"/>
              </a:ext>
            </a:extLst>
          </p:cNvPr>
          <p:cNvSpPr/>
          <p:nvPr/>
        </p:nvSpPr>
        <p:spPr>
          <a:xfrm>
            <a:off x="5477137" y="4969698"/>
            <a:ext cx="72008" cy="72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橢圓 48">
            <a:extLst>
              <a:ext uri="{FF2B5EF4-FFF2-40B4-BE49-F238E27FC236}">
                <a16:creationId xmlns:a16="http://schemas.microsoft.com/office/drawing/2014/main" id="{757F5395-C2A7-4B52-97F9-CB988EC0FD08}"/>
              </a:ext>
            </a:extLst>
          </p:cNvPr>
          <p:cNvSpPr/>
          <p:nvPr/>
        </p:nvSpPr>
        <p:spPr>
          <a:xfrm>
            <a:off x="5765169" y="4969698"/>
            <a:ext cx="72008" cy="72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橢圓 49">
            <a:extLst>
              <a:ext uri="{FF2B5EF4-FFF2-40B4-BE49-F238E27FC236}">
                <a16:creationId xmlns:a16="http://schemas.microsoft.com/office/drawing/2014/main" id="{C7434C85-DDD0-4DEC-B8BD-C972B59AA1A0}"/>
              </a:ext>
            </a:extLst>
          </p:cNvPr>
          <p:cNvSpPr/>
          <p:nvPr/>
        </p:nvSpPr>
        <p:spPr>
          <a:xfrm>
            <a:off x="5765169" y="4105602"/>
            <a:ext cx="72008" cy="72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橢圓 50">
            <a:extLst>
              <a:ext uri="{FF2B5EF4-FFF2-40B4-BE49-F238E27FC236}">
                <a16:creationId xmlns:a16="http://schemas.microsoft.com/office/drawing/2014/main" id="{71F7577B-9D9C-4F23-8420-937F95814081}"/>
              </a:ext>
            </a:extLst>
          </p:cNvPr>
          <p:cNvSpPr/>
          <p:nvPr/>
        </p:nvSpPr>
        <p:spPr>
          <a:xfrm>
            <a:off x="6629265" y="410560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橢圓 51">
            <a:extLst>
              <a:ext uri="{FF2B5EF4-FFF2-40B4-BE49-F238E27FC236}">
                <a16:creationId xmlns:a16="http://schemas.microsoft.com/office/drawing/2014/main" id="{2DF3E5AD-F070-4564-AA47-C1C283531A32}"/>
              </a:ext>
            </a:extLst>
          </p:cNvPr>
          <p:cNvSpPr/>
          <p:nvPr/>
        </p:nvSpPr>
        <p:spPr>
          <a:xfrm>
            <a:off x="6917297" y="410560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橢圓 52">
            <a:extLst>
              <a:ext uri="{FF2B5EF4-FFF2-40B4-BE49-F238E27FC236}">
                <a16:creationId xmlns:a16="http://schemas.microsoft.com/office/drawing/2014/main" id="{B170DAED-EEA1-4A09-91B8-EDA46B387E00}"/>
              </a:ext>
            </a:extLst>
          </p:cNvPr>
          <p:cNvSpPr/>
          <p:nvPr/>
        </p:nvSpPr>
        <p:spPr>
          <a:xfrm>
            <a:off x="6629265" y="4969698"/>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橢圓 53">
            <a:extLst>
              <a:ext uri="{FF2B5EF4-FFF2-40B4-BE49-F238E27FC236}">
                <a16:creationId xmlns:a16="http://schemas.microsoft.com/office/drawing/2014/main" id="{7452B351-F369-4148-9D25-10026147647A}"/>
              </a:ext>
            </a:extLst>
          </p:cNvPr>
          <p:cNvSpPr/>
          <p:nvPr/>
        </p:nvSpPr>
        <p:spPr>
          <a:xfrm>
            <a:off x="7205329" y="4969698"/>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橢圓 54">
            <a:extLst>
              <a:ext uri="{FF2B5EF4-FFF2-40B4-BE49-F238E27FC236}">
                <a16:creationId xmlns:a16="http://schemas.microsoft.com/office/drawing/2014/main" id="{F5ECEADA-3096-48CA-9317-DF428BE1D9CA}"/>
              </a:ext>
            </a:extLst>
          </p:cNvPr>
          <p:cNvSpPr/>
          <p:nvPr/>
        </p:nvSpPr>
        <p:spPr>
          <a:xfrm>
            <a:off x="6917297" y="4537650"/>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橢圓 55">
            <a:extLst>
              <a:ext uri="{FF2B5EF4-FFF2-40B4-BE49-F238E27FC236}">
                <a16:creationId xmlns:a16="http://schemas.microsoft.com/office/drawing/2014/main" id="{2C0BAF30-378D-4B54-92B6-A35E9B0F9556}"/>
              </a:ext>
            </a:extLst>
          </p:cNvPr>
          <p:cNvSpPr/>
          <p:nvPr/>
        </p:nvSpPr>
        <p:spPr>
          <a:xfrm>
            <a:off x="6629265" y="4537650"/>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橢圓 56">
            <a:extLst>
              <a:ext uri="{FF2B5EF4-FFF2-40B4-BE49-F238E27FC236}">
                <a16:creationId xmlns:a16="http://schemas.microsoft.com/office/drawing/2014/main" id="{8B9E2484-7827-4F72-8886-57EFC444A9C0}"/>
              </a:ext>
            </a:extLst>
          </p:cNvPr>
          <p:cNvSpPr/>
          <p:nvPr/>
        </p:nvSpPr>
        <p:spPr>
          <a:xfrm>
            <a:off x="7205329" y="410560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橢圓 57">
            <a:extLst>
              <a:ext uri="{FF2B5EF4-FFF2-40B4-BE49-F238E27FC236}">
                <a16:creationId xmlns:a16="http://schemas.microsoft.com/office/drawing/2014/main" id="{1D6FD528-AD0F-4B21-8906-1ED28C8CD3DB}"/>
              </a:ext>
            </a:extLst>
          </p:cNvPr>
          <p:cNvSpPr/>
          <p:nvPr/>
        </p:nvSpPr>
        <p:spPr>
          <a:xfrm>
            <a:off x="6917297" y="4969698"/>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橢圓 58">
            <a:extLst>
              <a:ext uri="{FF2B5EF4-FFF2-40B4-BE49-F238E27FC236}">
                <a16:creationId xmlns:a16="http://schemas.microsoft.com/office/drawing/2014/main" id="{37E245E6-BFFA-4FD1-AEA4-88C3ACBE9EC6}"/>
              </a:ext>
            </a:extLst>
          </p:cNvPr>
          <p:cNvSpPr/>
          <p:nvPr/>
        </p:nvSpPr>
        <p:spPr>
          <a:xfrm>
            <a:off x="7205329" y="4537650"/>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圓角 59">
            <a:extLst>
              <a:ext uri="{FF2B5EF4-FFF2-40B4-BE49-F238E27FC236}">
                <a16:creationId xmlns:a16="http://schemas.microsoft.com/office/drawing/2014/main" id="{90C55935-2026-4622-AA5D-D710F6327A4C}"/>
              </a:ext>
            </a:extLst>
          </p:cNvPr>
          <p:cNvSpPr/>
          <p:nvPr/>
        </p:nvSpPr>
        <p:spPr>
          <a:xfrm>
            <a:off x="5405129" y="3970878"/>
            <a:ext cx="504056" cy="1224136"/>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1" name="矩形: 圓角 60">
            <a:extLst>
              <a:ext uri="{FF2B5EF4-FFF2-40B4-BE49-F238E27FC236}">
                <a16:creationId xmlns:a16="http://schemas.microsoft.com/office/drawing/2014/main" id="{A7BA0695-D347-4BC8-B160-607B01C7BC45}"/>
              </a:ext>
            </a:extLst>
          </p:cNvPr>
          <p:cNvSpPr/>
          <p:nvPr/>
        </p:nvSpPr>
        <p:spPr>
          <a:xfrm>
            <a:off x="6557257" y="3961586"/>
            <a:ext cx="792088" cy="1224136"/>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2" name="矩形: 圓角 61">
            <a:extLst>
              <a:ext uri="{FF2B5EF4-FFF2-40B4-BE49-F238E27FC236}">
                <a16:creationId xmlns:a16="http://schemas.microsoft.com/office/drawing/2014/main" id="{27B2CEBF-0484-4761-B719-E837438FFC87}"/>
              </a:ext>
            </a:extLst>
          </p:cNvPr>
          <p:cNvSpPr/>
          <p:nvPr/>
        </p:nvSpPr>
        <p:spPr>
          <a:xfrm>
            <a:off x="5333121" y="4033594"/>
            <a:ext cx="2088232" cy="216024"/>
          </a:xfrm>
          <a:prstGeom prst="round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3" name="矩形: 圓角 62">
            <a:extLst>
              <a:ext uri="{FF2B5EF4-FFF2-40B4-BE49-F238E27FC236}">
                <a16:creationId xmlns:a16="http://schemas.microsoft.com/office/drawing/2014/main" id="{B642F05A-8473-4CB8-8801-67477B866AC7}"/>
              </a:ext>
            </a:extLst>
          </p:cNvPr>
          <p:cNvSpPr/>
          <p:nvPr/>
        </p:nvSpPr>
        <p:spPr>
          <a:xfrm>
            <a:off x="5333121" y="4465642"/>
            <a:ext cx="2088232" cy="225316"/>
          </a:xfrm>
          <a:prstGeom prst="round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4" name="矩形: 圓角 63">
            <a:extLst>
              <a:ext uri="{FF2B5EF4-FFF2-40B4-BE49-F238E27FC236}">
                <a16:creationId xmlns:a16="http://schemas.microsoft.com/office/drawing/2014/main" id="{52CC9567-D756-47FA-BEFF-B377D2ED0075}"/>
              </a:ext>
            </a:extLst>
          </p:cNvPr>
          <p:cNvSpPr/>
          <p:nvPr/>
        </p:nvSpPr>
        <p:spPr>
          <a:xfrm>
            <a:off x="5333121" y="4897690"/>
            <a:ext cx="2088232" cy="216024"/>
          </a:xfrm>
          <a:prstGeom prst="round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5" name="文字方塊 64">
            <a:extLst>
              <a:ext uri="{FF2B5EF4-FFF2-40B4-BE49-F238E27FC236}">
                <a16:creationId xmlns:a16="http://schemas.microsoft.com/office/drawing/2014/main" id="{86A9FF7A-B982-43C5-A576-CD47FD956D11}"/>
              </a:ext>
            </a:extLst>
          </p:cNvPr>
          <p:cNvSpPr txBox="1"/>
          <p:nvPr/>
        </p:nvSpPr>
        <p:spPr>
          <a:xfrm>
            <a:off x="5189105" y="3601546"/>
            <a:ext cx="954107" cy="369332"/>
          </a:xfrm>
          <a:prstGeom prst="rect">
            <a:avLst/>
          </a:prstGeom>
          <a:noFill/>
        </p:spPr>
        <p:txBody>
          <a:bodyPr wrap="none" rtlCol="0">
            <a:spAutoFit/>
          </a:bodyPr>
          <a:lstStyle/>
          <a:p>
            <a:r>
              <a:rPr lang="en-US" altLang="zh-TW" dirty="0"/>
              <a:t>Class 1</a:t>
            </a:r>
            <a:endParaRPr lang="zh-TW" altLang="en-US" dirty="0"/>
          </a:p>
        </p:txBody>
      </p:sp>
      <p:sp>
        <p:nvSpPr>
          <p:cNvPr id="66" name="文字方塊 65">
            <a:extLst>
              <a:ext uri="{FF2B5EF4-FFF2-40B4-BE49-F238E27FC236}">
                <a16:creationId xmlns:a16="http://schemas.microsoft.com/office/drawing/2014/main" id="{23BE6731-B490-45DE-BAA6-6855B8AE793C}"/>
              </a:ext>
            </a:extLst>
          </p:cNvPr>
          <p:cNvSpPr txBox="1"/>
          <p:nvPr/>
        </p:nvSpPr>
        <p:spPr>
          <a:xfrm>
            <a:off x="6467246" y="3601546"/>
            <a:ext cx="954107" cy="369332"/>
          </a:xfrm>
          <a:prstGeom prst="rect">
            <a:avLst/>
          </a:prstGeom>
          <a:noFill/>
        </p:spPr>
        <p:txBody>
          <a:bodyPr wrap="none" rtlCol="0">
            <a:spAutoFit/>
          </a:bodyPr>
          <a:lstStyle/>
          <a:p>
            <a:r>
              <a:rPr lang="en-US" altLang="zh-TW" dirty="0"/>
              <a:t>Class 2</a:t>
            </a:r>
            <a:endParaRPr lang="zh-TW" altLang="en-US" dirty="0"/>
          </a:p>
        </p:txBody>
      </p:sp>
      <p:sp>
        <p:nvSpPr>
          <p:cNvPr id="67" name="圓角矩形圖說文字 31">
            <a:extLst>
              <a:ext uri="{FF2B5EF4-FFF2-40B4-BE49-F238E27FC236}">
                <a16:creationId xmlns:a16="http://schemas.microsoft.com/office/drawing/2014/main" id="{9D53A206-3DCC-4D32-831A-EB16E75AEAD7}"/>
              </a:ext>
            </a:extLst>
          </p:cNvPr>
          <p:cNvSpPr/>
          <p:nvPr/>
        </p:nvSpPr>
        <p:spPr>
          <a:xfrm>
            <a:off x="4008712" y="3978612"/>
            <a:ext cx="782890" cy="374571"/>
          </a:xfrm>
          <a:prstGeom prst="wedgeRoundRectCallout">
            <a:avLst>
              <a:gd name="adj1" fmla="val 97184"/>
              <a:gd name="adj2" fmla="val -2085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sz="1600" dirty="0">
                <a:solidFill>
                  <a:schemeClr val="tx1"/>
                </a:solidFill>
              </a:rPr>
              <a:t>Fold 1</a:t>
            </a:r>
            <a:endParaRPr lang="zh-TW" altLang="en-US" sz="1600" dirty="0">
              <a:solidFill>
                <a:schemeClr val="tx1"/>
              </a:solidFill>
            </a:endParaRPr>
          </a:p>
        </p:txBody>
      </p:sp>
      <p:sp>
        <p:nvSpPr>
          <p:cNvPr id="68" name="圓角矩形圖說文字 31">
            <a:extLst>
              <a:ext uri="{FF2B5EF4-FFF2-40B4-BE49-F238E27FC236}">
                <a16:creationId xmlns:a16="http://schemas.microsoft.com/office/drawing/2014/main" id="{1132645D-C32D-41B7-84C9-1C4529332C78}"/>
              </a:ext>
            </a:extLst>
          </p:cNvPr>
          <p:cNvSpPr/>
          <p:nvPr/>
        </p:nvSpPr>
        <p:spPr>
          <a:xfrm>
            <a:off x="4036977" y="4451111"/>
            <a:ext cx="782890" cy="374571"/>
          </a:xfrm>
          <a:prstGeom prst="wedgeRoundRectCallout">
            <a:avLst>
              <a:gd name="adj1" fmla="val 97184"/>
              <a:gd name="adj2" fmla="val -2085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sz="1600" dirty="0">
                <a:solidFill>
                  <a:schemeClr val="tx1"/>
                </a:solidFill>
              </a:rPr>
              <a:t>Fold 2</a:t>
            </a:r>
            <a:endParaRPr lang="zh-TW" altLang="en-US" sz="1600" dirty="0">
              <a:solidFill>
                <a:schemeClr val="tx1"/>
              </a:solidFill>
            </a:endParaRPr>
          </a:p>
        </p:txBody>
      </p:sp>
      <p:sp>
        <p:nvSpPr>
          <p:cNvPr id="69" name="圓角矩形圖說文字 31">
            <a:extLst>
              <a:ext uri="{FF2B5EF4-FFF2-40B4-BE49-F238E27FC236}">
                <a16:creationId xmlns:a16="http://schemas.microsoft.com/office/drawing/2014/main" id="{24C385E7-2BEA-4A23-BD27-EAC22ABB55FD}"/>
              </a:ext>
            </a:extLst>
          </p:cNvPr>
          <p:cNvSpPr/>
          <p:nvPr/>
        </p:nvSpPr>
        <p:spPr>
          <a:xfrm>
            <a:off x="4036977" y="4897690"/>
            <a:ext cx="782890" cy="374571"/>
          </a:xfrm>
          <a:prstGeom prst="wedgeRoundRectCallout">
            <a:avLst>
              <a:gd name="adj1" fmla="val 97184"/>
              <a:gd name="adj2" fmla="val -2085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sz="1600" dirty="0">
                <a:solidFill>
                  <a:schemeClr val="tx1"/>
                </a:solidFill>
              </a:rPr>
              <a:t>Fold 3</a:t>
            </a:r>
            <a:endParaRPr lang="zh-TW" altLang="en-US" sz="1600" dirty="0">
              <a:solidFill>
                <a:schemeClr val="tx1"/>
              </a:solidFill>
            </a:endParaRPr>
          </a:p>
        </p:txBody>
      </p:sp>
    </p:spTree>
    <p:extLst>
      <p:ext uri="{BB962C8B-B14F-4D97-AF65-F5344CB8AC3E}">
        <p14:creationId xmlns:p14="http://schemas.microsoft.com/office/powerpoint/2010/main" val="14098723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8DA516-DB1E-4FD5-8573-E7D522F76BAA}"/>
              </a:ext>
            </a:extLst>
          </p:cNvPr>
          <p:cNvSpPr>
            <a:spLocks noGrp="1"/>
          </p:cNvSpPr>
          <p:nvPr>
            <p:ph type="title"/>
          </p:nvPr>
        </p:nvSpPr>
        <p:spPr/>
        <p:txBody>
          <a:bodyPr/>
          <a:lstStyle/>
          <a:p>
            <a:r>
              <a:rPr lang="en-US" altLang="zh-TW" dirty="0"/>
              <a:t>Feature Selection</a:t>
            </a:r>
            <a:endParaRPr lang="zh-TW" altLang="en-US" dirty="0"/>
          </a:p>
        </p:txBody>
      </p:sp>
      <p:sp>
        <p:nvSpPr>
          <p:cNvPr id="3" name="內容版面配置區 2">
            <a:extLst>
              <a:ext uri="{FF2B5EF4-FFF2-40B4-BE49-F238E27FC236}">
                <a16:creationId xmlns:a16="http://schemas.microsoft.com/office/drawing/2014/main" id="{49BC9217-1274-4DA1-B8D2-CA259C273602}"/>
              </a:ext>
            </a:extLst>
          </p:cNvPr>
          <p:cNvSpPr>
            <a:spLocks noGrp="1"/>
          </p:cNvSpPr>
          <p:nvPr>
            <p:ph idx="1"/>
          </p:nvPr>
        </p:nvSpPr>
        <p:spPr>
          <a:xfrm>
            <a:off x="609600" y="1785926"/>
            <a:ext cx="10972800" cy="4429156"/>
          </a:xfrm>
        </p:spPr>
        <p:txBody>
          <a:bodyPr/>
          <a:lstStyle/>
          <a:p>
            <a:r>
              <a:rPr lang="en-US" altLang="zh-TW" dirty="0"/>
              <a:t>Common types of feature selection from d features</a:t>
            </a:r>
          </a:p>
          <a:p>
            <a:pPr lvl="1"/>
            <a:r>
              <a:rPr lang="en-US" altLang="zh-TW" dirty="0"/>
              <a:t>One-pass ranking (OPR)</a:t>
            </a:r>
          </a:p>
          <a:p>
            <a:pPr marL="527447" lvl="2" indent="0">
              <a:buNone/>
            </a:pPr>
            <a:r>
              <a:rPr lang="en-US" altLang="zh-TW" dirty="0">
                <a:sym typeface="Wingdings" panose="05000000000000000000" pitchFamily="2" charset="2"/>
              </a:rPr>
              <a:t> d CV</a:t>
            </a:r>
            <a:endParaRPr lang="en-US" altLang="zh-TW" dirty="0"/>
          </a:p>
          <a:p>
            <a:pPr lvl="1"/>
            <a:r>
              <a:rPr lang="en-US" altLang="zh-TW" dirty="0"/>
              <a:t>Sequential forward selection (SFS)</a:t>
            </a:r>
          </a:p>
          <a:p>
            <a:pPr marL="527447" lvl="2" indent="0">
              <a:buNone/>
            </a:pPr>
            <a:r>
              <a:rPr lang="en-US" altLang="zh-TW" dirty="0">
                <a:sym typeface="Wingdings" panose="05000000000000000000" pitchFamily="2" charset="2"/>
              </a:rPr>
              <a:t> </a:t>
            </a:r>
            <a:r>
              <a:rPr lang="en-US" altLang="zh-TW" dirty="0"/>
              <a:t>d(d+1)/2 CV</a:t>
            </a:r>
          </a:p>
          <a:p>
            <a:pPr lvl="1"/>
            <a:r>
              <a:rPr lang="en-US" altLang="zh-TW" dirty="0"/>
              <a:t>Exhaustive selection</a:t>
            </a:r>
          </a:p>
          <a:p>
            <a:pPr marL="527447" lvl="2" indent="0">
              <a:buNone/>
            </a:pPr>
            <a:r>
              <a:rPr lang="en-US" altLang="zh-TW" dirty="0">
                <a:sym typeface="Wingdings" panose="05000000000000000000" pitchFamily="2" charset="2"/>
              </a:rPr>
              <a:t> 2</a:t>
            </a:r>
            <a:r>
              <a:rPr lang="en-US" altLang="zh-TW" baseline="30000" dirty="0">
                <a:sym typeface="Wingdings" panose="05000000000000000000" pitchFamily="2" charset="2"/>
              </a:rPr>
              <a:t>d</a:t>
            </a:r>
            <a:r>
              <a:rPr lang="en-US" altLang="zh-TW" dirty="0">
                <a:sym typeface="Wingdings" panose="05000000000000000000" pitchFamily="2" charset="2"/>
              </a:rPr>
              <a:t>-1 CV</a:t>
            </a:r>
            <a:r>
              <a:rPr lang="en-US" altLang="zh-TW" baseline="30000" dirty="0">
                <a:sym typeface="Wingdings" panose="05000000000000000000" pitchFamily="2" charset="2"/>
              </a:rPr>
              <a:t> </a:t>
            </a:r>
            <a:endParaRPr lang="zh-TW" altLang="en-US" dirty="0"/>
          </a:p>
        </p:txBody>
      </p:sp>
      <p:sp>
        <p:nvSpPr>
          <p:cNvPr id="4" name="AutoShape 4">
            <a:extLst>
              <a:ext uri="{FF2B5EF4-FFF2-40B4-BE49-F238E27FC236}">
                <a16:creationId xmlns:a16="http://schemas.microsoft.com/office/drawing/2014/main" id="{FC681DE5-7E22-43C5-9BC6-05EAA9923536}"/>
              </a:ext>
            </a:extLst>
          </p:cNvPr>
          <p:cNvSpPr>
            <a:spLocks noChangeArrowheads="1"/>
          </p:cNvSpPr>
          <p:nvPr/>
        </p:nvSpPr>
        <p:spPr bwMode="auto">
          <a:xfrm>
            <a:off x="8507784" y="2622082"/>
            <a:ext cx="558800" cy="406400"/>
          </a:xfrm>
          <a:prstGeom prst="roundRect">
            <a:avLst>
              <a:gd name="adj" fmla="val 12486"/>
            </a:avLst>
          </a:prstGeom>
          <a:solidFill>
            <a:srgbClr val="92D050"/>
          </a:solidFill>
          <a:ln w="50800">
            <a:solidFill>
              <a:srgbClr val="FF0000"/>
            </a:solidFill>
            <a:round/>
            <a:headEnd/>
            <a:tailEnd/>
          </a:ln>
          <a:effectLst>
            <a:prstShdw prst="shdw17" dist="17961" dir="2700000">
              <a:srgbClr val="C1CEFF">
                <a:gamma/>
                <a:shade val="60000"/>
                <a:invGamma/>
              </a:srgbClr>
            </a:prstShdw>
          </a:effectLst>
        </p:spPr>
        <p:txBody>
          <a:bodyPr wrap="none" lIns="92075" tIns="46038" rIns="92075" bIns="46038" anchor="ctr"/>
          <a:lstStyle/>
          <a:p>
            <a:pPr algn="ctr">
              <a:defRPr/>
            </a:pPr>
            <a:r>
              <a:rPr lang="en-US" altLang="zh-TW" sz="1800" b="1">
                <a:solidFill>
                  <a:srgbClr val="FAFD00"/>
                </a:solidFill>
                <a:effectLst>
                  <a:outerShdw blurRad="38100" dist="38100" dir="2700000" algn="tl">
                    <a:srgbClr val="000000"/>
                  </a:outerShdw>
                </a:effectLst>
                <a:latin typeface="Arial" charset="0"/>
                <a:ea typeface="新細明體" pitchFamily="2" charset="-120"/>
              </a:rPr>
              <a:t>x2</a:t>
            </a:r>
          </a:p>
        </p:txBody>
      </p:sp>
      <p:sp>
        <p:nvSpPr>
          <p:cNvPr id="5" name="AutoShape 5">
            <a:extLst>
              <a:ext uri="{FF2B5EF4-FFF2-40B4-BE49-F238E27FC236}">
                <a16:creationId xmlns:a16="http://schemas.microsoft.com/office/drawing/2014/main" id="{A2698619-E4C7-4BFF-B7BC-1478814EA5EF}"/>
              </a:ext>
            </a:extLst>
          </p:cNvPr>
          <p:cNvSpPr>
            <a:spLocks noChangeArrowheads="1"/>
          </p:cNvSpPr>
          <p:nvPr/>
        </p:nvSpPr>
        <p:spPr bwMode="auto">
          <a:xfrm>
            <a:off x="9193584" y="2622082"/>
            <a:ext cx="558800" cy="406400"/>
          </a:xfrm>
          <a:prstGeom prst="roundRect">
            <a:avLst>
              <a:gd name="adj" fmla="val 12486"/>
            </a:avLst>
          </a:prstGeom>
          <a:solidFill>
            <a:srgbClr val="92D050"/>
          </a:solidFill>
          <a:ln w="50800">
            <a:solidFill>
              <a:srgbClr val="00B0F0"/>
            </a:solidFill>
            <a:round/>
            <a:headEnd/>
            <a:tailEnd/>
          </a:ln>
          <a:effectLst>
            <a:prstShdw prst="shdw17" dist="17961" dir="2700000">
              <a:schemeClr val="bg1">
                <a:gamma/>
                <a:shade val="60000"/>
                <a:invGamma/>
              </a:schemeClr>
            </a:prstShdw>
          </a:effectLst>
        </p:spPr>
        <p:txBody>
          <a:bodyPr wrap="none" lIns="92075" tIns="46038" rIns="92075" bIns="46038" anchor="ctr"/>
          <a:lstStyle/>
          <a:p>
            <a:pPr algn="ctr">
              <a:defRPr/>
            </a:pPr>
            <a:r>
              <a:rPr lang="en-US" altLang="zh-TW" sz="1800" b="1">
                <a:solidFill>
                  <a:srgbClr val="FAFD00"/>
                </a:solidFill>
                <a:effectLst>
                  <a:outerShdw blurRad="38100" dist="38100" dir="2700000" algn="tl">
                    <a:srgbClr val="000000"/>
                  </a:outerShdw>
                </a:effectLst>
                <a:latin typeface="Arial" charset="0"/>
                <a:ea typeface="新細明體" pitchFamily="2" charset="-120"/>
              </a:rPr>
              <a:t>x3</a:t>
            </a:r>
          </a:p>
        </p:txBody>
      </p:sp>
      <p:sp>
        <p:nvSpPr>
          <p:cNvPr id="6" name="AutoShape 6">
            <a:extLst>
              <a:ext uri="{FF2B5EF4-FFF2-40B4-BE49-F238E27FC236}">
                <a16:creationId xmlns:a16="http://schemas.microsoft.com/office/drawing/2014/main" id="{2EFD36EA-A14E-413F-9039-A2A94E4BC35D}"/>
              </a:ext>
            </a:extLst>
          </p:cNvPr>
          <p:cNvSpPr>
            <a:spLocks noChangeArrowheads="1"/>
          </p:cNvSpPr>
          <p:nvPr/>
        </p:nvSpPr>
        <p:spPr bwMode="auto">
          <a:xfrm>
            <a:off x="9879384" y="2622082"/>
            <a:ext cx="558800" cy="406400"/>
          </a:xfrm>
          <a:prstGeom prst="roundRect">
            <a:avLst>
              <a:gd name="adj" fmla="val 12486"/>
            </a:avLst>
          </a:prstGeom>
          <a:solidFill>
            <a:srgbClr val="92D050"/>
          </a:solidFill>
          <a:ln w="50800">
            <a:solidFill>
              <a:srgbClr val="00B0F0"/>
            </a:solidFill>
            <a:round/>
            <a:headEnd/>
            <a:tailEnd/>
          </a:ln>
          <a:effectLst>
            <a:prstShdw prst="shdw17" dist="17961" dir="2700000">
              <a:schemeClr val="bg1">
                <a:gamma/>
                <a:shade val="60000"/>
                <a:invGamma/>
              </a:schemeClr>
            </a:prstShdw>
          </a:effectLst>
        </p:spPr>
        <p:txBody>
          <a:bodyPr wrap="none" lIns="92075" tIns="46038" rIns="92075" bIns="46038" anchor="ctr"/>
          <a:lstStyle/>
          <a:p>
            <a:pPr algn="ctr">
              <a:defRPr/>
            </a:pPr>
            <a:r>
              <a:rPr lang="en-US" altLang="zh-TW" sz="1800" b="1">
                <a:solidFill>
                  <a:srgbClr val="FAFD00"/>
                </a:solidFill>
                <a:effectLst>
                  <a:outerShdw blurRad="38100" dist="38100" dir="2700000" algn="tl">
                    <a:srgbClr val="000000"/>
                  </a:outerShdw>
                </a:effectLst>
                <a:latin typeface="Arial" charset="0"/>
                <a:ea typeface="新細明體" pitchFamily="2" charset="-120"/>
              </a:rPr>
              <a:t>x4</a:t>
            </a:r>
          </a:p>
        </p:txBody>
      </p:sp>
      <p:sp>
        <p:nvSpPr>
          <p:cNvPr id="7" name="AutoShape 7">
            <a:extLst>
              <a:ext uri="{FF2B5EF4-FFF2-40B4-BE49-F238E27FC236}">
                <a16:creationId xmlns:a16="http://schemas.microsoft.com/office/drawing/2014/main" id="{34A845B4-46E3-4B12-91FB-6D771EA1FE9A}"/>
              </a:ext>
            </a:extLst>
          </p:cNvPr>
          <p:cNvSpPr>
            <a:spLocks noChangeArrowheads="1"/>
          </p:cNvSpPr>
          <p:nvPr/>
        </p:nvSpPr>
        <p:spPr bwMode="auto">
          <a:xfrm>
            <a:off x="7821984" y="2622082"/>
            <a:ext cx="558800" cy="406400"/>
          </a:xfrm>
          <a:prstGeom prst="roundRect">
            <a:avLst>
              <a:gd name="adj" fmla="val 12486"/>
            </a:avLst>
          </a:prstGeom>
          <a:solidFill>
            <a:srgbClr val="92D050"/>
          </a:solidFill>
          <a:ln w="50800">
            <a:solidFill>
              <a:srgbClr val="00B0F0"/>
            </a:solidFill>
            <a:round/>
            <a:headEnd/>
            <a:tailEnd/>
          </a:ln>
          <a:effectLst>
            <a:prstShdw prst="shdw17" dist="17961" dir="2700000">
              <a:schemeClr val="bg1">
                <a:gamma/>
                <a:shade val="60000"/>
                <a:invGamma/>
              </a:schemeClr>
            </a:prstShdw>
          </a:effectLst>
        </p:spPr>
        <p:txBody>
          <a:bodyPr wrap="none" lIns="92075" tIns="46038" rIns="92075" bIns="46038" anchor="ctr"/>
          <a:lstStyle/>
          <a:p>
            <a:pPr algn="ctr">
              <a:defRPr/>
            </a:pPr>
            <a:r>
              <a:rPr lang="en-US" altLang="zh-TW" sz="1800" b="1">
                <a:solidFill>
                  <a:srgbClr val="FAFD00"/>
                </a:solidFill>
                <a:effectLst>
                  <a:outerShdw blurRad="38100" dist="38100" dir="2700000" algn="tl">
                    <a:srgbClr val="000000"/>
                  </a:outerShdw>
                </a:effectLst>
                <a:latin typeface="Arial" charset="0"/>
                <a:ea typeface="新細明體" pitchFamily="2" charset="-120"/>
              </a:rPr>
              <a:t>x1</a:t>
            </a:r>
          </a:p>
        </p:txBody>
      </p:sp>
      <p:sp>
        <p:nvSpPr>
          <p:cNvPr id="8" name="AutoShape 8">
            <a:extLst>
              <a:ext uri="{FF2B5EF4-FFF2-40B4-BE49-F238E27FC236}">
                <a16:creationId xmlns:a16="http://schemas.microsoft.com/office/drawing/2014/main" id="{527FDDF1-D8BB-47F6-8F51-57CA6E4F85C4}"/>
              </a:ext>
            </a:extLst>
          </p:cNvPr>
          <p:cNvSpPr>
            <a:spLocks noChangeArrowheads="1"/>
          </p:cNvSpPr>
          <p:nvPr/>
        </p:nvSpPr>
        <p:spPr bwMode="auto">
          <a:xfrm>
            <a:off x="10565184" y="2622082"/>
            <a:ext cx="558800" cy="406400"/>
          </a:xfrm>
          <a:prstGeom prst="roundRect">
            <a:avLst>
              <a:gd name="adj" fmla="val 12486"/>
            </a:avLst>
          </a:prstGeom>
          <a:solidFill>
            <a:srgbClr val="92D050"/>
          </a:solidFill>
          <a:ln w="50800">
            <a:solidFill>
              <a:srgbClr val="00B0F0"/>
            </a:solidFill>
            <a:round/>
            <a:headEnd/>
            <a:tailEnd/>
          </a:ln>
          <a:effectLst>
            <a:prstShdw prst="shdw17" dist="17961" dir="2700000">
              <a:schemeClr val="bg1">
                <a:gamma/>
                <a:shade val="60000"/>
                <a:invGamma/>
              </a:schemeClr>
            </a:prstShdw>
          </a:effectLst>
        </p:spPr>
        <p:txBody>
          <a:bodyPr wrap="none" lIns="92075" tIns="46038" rIns="92075" bIns="46038" anchor="ctr"/>
          <a:lstStyle/>
          <a:p>
            <a:pPr algn="ctr">
              <a:defRPr/>
            </a:pPr>
            <a:r>
              <a:rPr lang="en-US" altLang="zh-TW" sz="1800" b="1">
                <a:solidFill>
                  <a:srgbClr val="FAFD00"/>
                </a:solidFill>
                <a:effectLst>
                  <a:outerShdw blurRad="38100" dist="38100" dir="2700000" algn="tl">
                    <a:srgbClr val="000000"/>
                  </a:outerShdw>
                </a:effectLst>
                <a:latin typeface="Arial" charset="0"/>
                <a:ea typeface="新細明體" pitchFamily="2" charset="-120"/>
              </a:rPr>
              <a:t>x5</a:t>
            </a:r>
          </a:p>
        </p:txBody>
      </p:sp>
      <p:sp>
        <p:nvSpPr>
          <p:cNvPr id="9" name="AutoShape 9">
            <a:extLst>
              <a:ext uri="{FF2B5EF4-FFF2-40B4-BE49-F238E27FC236}">
                <a16:creationId xmlns:a16="http://schemas.microsoft.com/office/drawing/2014/main" id="{103FD578-21BF-4CC0-90A6-C0D55A96E42E}"/>
              </a:ext>
            </a:extLst>
          </p:cNvPr>
          <p:cNvSpPr>
            <a:spLocks noChangeArrowheads="1"/>
          </p:cNvSpPr>
          <p:nvPr/>
        </p:nvSpPr>
        <p:spPr bwMode="auto">
          <a:xfrm>
            <a:off x="7821984" y="3688882"/>
            <a:ext cx="787400" cy="406400"/>
          </a:xfrm>
          <a:prstGeom prst="roundRect">
            <a:avLst>
              <a:gd name="adj" fmla="val 12486"/>
            </a:avLst>
          </a:prstGeom>
          <a:solidFill>
            <a:srgbClr val="92D050"/>
          </a:solidFill>
          <a:ln w="50800">
            <a:solidFill>
              <a:srgbClr val="00B0F0"/>
            </a:solidFill>
            <a:round/>
            <a:headEnd/>
            <a:tailEnd/>
          </a:ln>
          <a:effectLst>
            <a:prstShdw prst="shdw17" dist="17961" dir="2700000">
              <a:schemeClr val="bg1">
                <a:gamma/>
                <a:shade val="60000"/>
                <a:invGamma/>
              </a:schemeClr>
            </a:prstShdw>
          </a:effectLst>
        </p:spPr>
        <p:txBody>
          <a:bodyPr wrap="none" lIns="92075" tIns="46038" rIns="92075" bIns="46038" anchor="ctr"/>
          <a:lstStyle/>
          <a:p>
            <a:pPr algn="ctr">
              <a:defRPr/>
            </a:pPr>
            <a:r>
              <a:rPr lang="en-US" altLang="zh-TW" sz="1800" b="1">
                <a:solidFill>
                  <a:srgbClr val="FAFD00"/>
                </a:solidFill>
                <a:effectLst>
                  <a:outerShdw blurRad="38100" dist="38100" dir="2700000" algn="tl">
                    <a:srgbClr val="000000"/>
                  </a:outerShdw>
                </a:effectLst>
                <a:latin typeface="Arial" charset="0"/>
                <a:ea typeface="新細明體" pitchFamily="2" charset="-120"/>
              </a:rPr>
              <a:t>x2, x1</a:t>
            </a:r>
          </a:p>
        </p:txBody>
      </p:sp>
      <p:sp>
        <p:nvSpPr>
          <p:cNvPr id="10" name="AutoShape 10">
            <a:extLst>
              <a:ext uri="{FF2B5EF4-FFF2-40B4-BE49-F238E27FC236}">
                <a16:creationId xmlns:a16="http://schemas.microsoft.com/office/drawing/2014/main" id="{4EBC231F-E9CB-4789-B046-A87B16B80F98}"/>
              </a:ext>
            </a:extLst>
          </p:cNvPr>
          <p:cNvSpPr>
            <a:spLocks noChangeArrowheads="1"/>
          </p:cNvSpPr>
          <p:nvPr/>
        </p:nvSpPr>
        <p:spPr bwMode="auto">
          <a:xfrm>
            <a:off x="8736384" y="3688882"/>
            <a:ext cx="787400" cy="406400"/>
          </a:xfrm>
          <a:prstGeom prst="roundRect">
            <a:avLst>
              <a:gd name="adj" fmla="val 12486"/>
            </a:avLst>
          </a:prstGeom>
          <a:solidFill>
            <a:srgbClr val="92D050"/>
          </a:solidFill>
          <a:ln w="50800">
            <a:solidFill>
              <a:srgbClr val="00B0F0"/>
            </a:solidFill>
            <a:round/>
            <a:headEnd/>
            <a:tailEnd/>
          </a:ln>
          <a:effectLst>
            <a:prstShdw prst="shdw17" dist="17961" dir="2700000">
              <a:schemeClr val="bg1">
                <a:gamma/>
                <a:shade val="60000"/>
                <a:invGamma/>
              </a:schemeClr>
            </a:prstShdw>
          </a:effectLst>
        </p:spPr>
        <p:txBody>
          <a:bodyPr wrap="none" lIns="92075" tIns="46038" rIns="92075" bIns="46038" anchor="ctr"/>
          <a:lstStyle/>
          <a:p>
            <a:pPr algn="ctr">
              <a:defRPr/>
            </a:pPr>
            <a:r>
              <a:rPr lang="en-US" altLang="zh-TW" sz="1800" b="1">
                <a:solidFill>
                  <a:srgbClr val="FAFD00"/>
                </a:solidFill>
                <a:effectLst>
                  <a:outerShdw blurRad="38100" dist="38100" dir="2700000" algn="tl">
                    <a:srgbClr val="000000"/>
                  </a:outerShdw>
                </a:effectLst>
                <a:latin typeface="Arial" charset="0"/>
                <a:ea typeface="新細明體" pitchFamily="2" charset="-120"/>
              </a:rPr>
              <a:t>x2, x3</a:t>
            </a:r>
          </a:p>
        </p:txBody>
      </p:sp>
      <p:sp>
        <p:nvSpPr>
          <p:cNvPr id="11" name="AutoShape 11">
            <a:extLst>
              <a:ext uri="{FF2B5EF4-FFF2-40B4-BE49-F238E27FC236}">
                <a16:creationId xmlns:a16="http://schemas.microsoft.com/office/drawing/2014/main" id="{00DFEE49-6C8C-427E-999E-5B31F20F686D}"/>
              </a:ext>
            </a:extLst>
          </p:cNvPr>
          <p:cNvSpPr>
            <a:spLocks noChangeArrowheads="1"/>
          </p:cNvSpPr>
          <p:nvPr/>
        </p:nvSpPr>
        <p:spPr bwMode="auto">
          <a:xfrm>
            <a:off x="9650784" y="3688882"/>
            <a:ext cx="787400" cy="406400"/>
          </a:xfrm>
          <a:prstGeom prst="roundRect">
            <a:avLst>
              <a:gd name="adj" fmla="val 12486"/>
            </a:avLst>
          </a:prstGeom>
          <a:solidFill>
            <a:srgbClr val="92D050"/>
          </a:solidFill>
          <a:ln w="50800">
            <a:solidFill>
              <a:srgbClr val="FF0000"/>
            </a:solidFill>
            <a:round/>
            <a:headEnd/>
            <a:tailEnd/>
          </a:ln>
          <a:effectLst>
            <a:prstShdw prst="shdw17" dist="17961" dir="2700000">
              <a:srgbClr val="C1CEFF">
                <a:gamma/>
                <a:shade val="60000"/>
                <a:invGamma/>
              </a:srgbClr>
            </a:prstShdw>
          </a:effectLst>
        </p:spPr>
        <p:txBody>
          <a:bodyPr wrap="none" lIns="92075" tIns="46038" rIns="92075" bIns="46038" anchor="ctr"/>
          <a:lstStyle/>
          <a:p>
            <a:pPr algn="ctr">
              <a:defRPr/>
            </a:pPr>
            <a:r>
              <a:rPr lang="en-US" altLang="zh-TW" sz="1800" b="1">
                <a:solidFill>
                  <a:srgbClr val="FAFD00"/>
                </a:solidFill>
                <a:effectLst>
                  <a:outerShdw blurRad="38100" dist="38100" dir="2700000" algn="tl">
                    <a:srgbClr val="000000"/>
                  </a:outerShdw>
                </a:effectLst>
                <a:latin typeface="Arial" charset="0"/>
                <a:ea typeface="新細明體" pitchFamily="2" charset="-120"/>
              </a:rPr>
              <a:t>x2, x4</a:t>
            </a:r>
          </a:p>
        </p:txBody>
      </p:sp>
      <p:sp>
        <p:nvSpPr>
          <p:cNvPr id="12" name="AutoShape 12">
            <a:extLst>
              <a:ext uri="{FF2B5EF4-FFF2-40B4-BE49-F238E27FC236}">
                <a16:creationId xmlns:a16="http://schemas.microsoft.com/office/drawing/2014/main" id="{D135A6BF-99B5-443C-ABAF-C2E392C81F9E}"/>
              </a:ext>
            </a:extLst>
          </p:cNvPr>
          <p:cNvSpPr>
            <a:spLocks noChangeArrowheads="1"/>
          </p:cNvSpPr>
          <p:nvPr/>
        </p:nvSpPr>
        <p:spPr bwMode="auto">
          <a:xfrm>
            <a:off x="10565184" y="3688882"/>
            <a:ext cx="787400" cy="406400"/>
          </a:xfrm>
          <a:prstGeom prst="roundRect">
            <a:avLst>
              <a:gd name="adj" fmla="val 12486"/>
            </a:avLst>
          </a:prstGeom>
          <a:solidFill>
            <a:srgbClr val="92D050"/>
          </a:solidFill>
          <a:ln w="50800">
            <a:solidFill>
              <a:srgbClr val="00B0F0"/>
            </a:solidFill>
            <a:round/>
            <a:headEnd/>
            <a:tailEnd/>
          </a:ln>
          <a:effectLst>
            <a:prstShdw prst="shdw17" dist="17961" dir="2700000">
              <a:schemeClr val="bg1">
                <a:gamma/>
                <a:shade val="60000"/>
                <a:invGamma/>
              </a:schemeClr>
            </a:prstShdw>
          </a:effectLst>
        </p:spPr>
        <p:txBody>
          <a:bodyPr wrap="none" lIns="92075" tIns="46038" rIns="92075" bIns="46038" anchor="ctr"/>
          <a:lstStyle/>
          <a:p>
            <a:pPr algn="ctr">
              <a:defRPr/>
            </a:pPr>
            <a:r>
              <a:rPr lang="en-US" altLang="zh-TW" sz="1800" b="1">
                <a:solidFill>
                  <a:srgbClr val="FAFD00"/>
                </a:solidFill>
                <a:effectLst>
                  <a:outerShdw blurRad="38100" dist="38100" dir="2700000" algn="tl">
                    <a:srgbClr val="000000"/>
                  </a:outerShdw>
                </a:effectLst>
                <a:latin typeface="Arial" charset="0"/>
                <a:ea typeface="新細明體" pitchFamily="2" charset="-120"/>
              </a:rPr>
              <a:t>x2, x5</a:t>
            </a:r>
          </a:p>
        </p:txBody>
      </p:sp>
      <p:sp>
        <p:nvSpPr>
          <p:cNvPr id="13" name="AutoShape 13">
            <a:extLst>
              <a:ext uri="{FF2B5EF4-FFF2-40B4-BE49-F238E27FC236}">
                <a16:creationId xmlns:a16="http://schemas.microsoft.com/office/drawing/2014/main" id="{7047AC2E-6E99-4AB4-A020-6D7BA414AE13}"/>
              </a:ext>
            </a:extLst>
          </p:cNvPr>
          <p:cNvSpPr>
            <a:spLocks noChangeArrowheads="1"/>
          </p:cNvSpPr>
          <p:nvPr/>
        </p:nvSpPr>
        <p:spPr bwMode="auto">
          <a:xfrm>
            <a:off x="7821984" y="4755682"/>
            <a:ext cx="1092200" cy="406400"/>
          </a:xfrm>
          <a:prstGeom prst="roundRect">
            <a:avLst>
              <a:gd name="adj" fmla="val 12486"/>
            </a:avLst>
          </a:prstGeom>
          <a:solidFill>
            <a:srgbClr val="92D050"/>
          </a:solidFill>
          <a:ln w="50800">
            <a:solidFill>
              <a:srgbClr val="00B0F0"/>
            </a:solidFill>
            <a:round/>
            <a:headEnd/>
            <a:tailEnd/>
          </a:ln>
          <a:effectLst>
            <a:prstShdw prst="shdw17" dist="17961" dir="2700000">
              <a:schemeClr val="bg1">
                <a:gamma/>
                <a:shade val="60000"/>
                <a:invGamma/>
              </a:schemeClr>
            </a:prstShdw>
          </a:effectLst>
        </p:spPr>
        <p:txBody>
          <a:bodyPr wrap="none" lIns="92075" tIns="46038" rIns="92075" bIns="46038" anchor="ctr"/>
          <a:lstStyle/>
          <a:p>
            <a:pPr algn="ctr">
              <a:defRPr/>
            </a:pPr>
            <a:r>
              <a:rPr lang="en-US" altLang="zh-TW" sz="1800" b="1">
                <a:solidFill>
                  <a:srgbClr val="FAFD00"/>
                </a:solidFill>
                <a:effectLst>
                  <a:outerShdw blurRad="38100" dist="38100" dir="2700000" algn="tl">
                    <a:srgbClr val="000000"/>
                  </a:outerShdw>
                </a:effectLst>
                <a:latin typeface="Arial" charset="0"/>
                <a:ea typeface="新細明體" pitchFamily="2" charset="-120"/>
              </a:rPr>
              <a:t>x2, x4, x1</a:t>
            </a:r>
          </a:p>
        </p:txBody>
      </p:sp>
      <p:sp>
        <p:nvSpPr>
          <p:cNvPr id="14" name="AutoShape 14">
            <a:extLst>
              <a:ext uri="{FF2B5EF4-FFF2-40B4-BE49-F238E27FC236}">
                <a16:creationId xmlns:a16="http://schemas.microsoft.com/office/drawing/2014/main" id="{D5F234B0-2243-46A4-BEC9-DC49597807FC}"/>
              </a:ext>
            </a:extLst>
          </p:cNvPr>
          <p:cNvSpPr>
            <a:spLocks noChangeArrowheads="1"/>
          </p:cNvSpPr>
          <p:nvPr/>
        </p:nvSpPr>
        <p:spPr bwMode="auto">
          <a:xfrm>
            <a:off x="9041184" y="4755682"/>
            <a:ext cx="1092200" cy="406400"/>
          </a:xfrm>
          <a:prstGeom prst="roundRect">
            <a:avLst>
              <a:gd name="adj" fmla="val 12486"/>
            </a:avLst>
          </a:prstGeom>
          <a:solidFill>
            <a:srgbClr val="92D050"/>
          </a:solidFill>
          <a:ln w="50800">
            <a:solidFill>
              <a:srgbClr val="FF0000"/>
            </a:solidFill>
            <a:round/>
            <a:headEnd/>
            <a:tailEnd/>
          </a:ln>
          <a:effectLst>
            <a:prstShdw prst="shdw17" dist="17961" dir="2700000">
              <a:srgbClr val="C1CEFF">
                <a:gamma/>
                <a:shade val="60000"/>
                <a:invGamma/>
              </a:srgbClr>
            </a:prstShdw>
          </a:effectLst>
        </p:spPr>
        <p:txBody>
          <a:bodyPr wrap="none" lIns="92075" tIns="46038" rIns="92075" bIns="46038" anchor="ctr"/>
          <a:lstStyle/>
          <a:p>
            <a:pPr algn="ctr">
              <a:defRPr/>
            </a:pPr>
            <a:r>
              <a:rPr lang="en-US" altLang="zh-TW" sz="1800" b="1">
                <a:solidFill>
                  <a:srgbClr val="FAFD00"/>
                </a:solidFill>
                <a:effectLst>
                  <a:outerShdw blurRad="38100" dist="38100" dir="2700000" algn="tl">
                    <a:srgbClr val="000000"/>
                  </a:outerShdw>
                </a:effectLst>
                <a:latin typeface="Arial" charset="0"/>
                <a:ea typeface="新細明體" pitchFamily="2" charset="-120"/>
              </a:rPr>
              <a:t>x2, x4, x3</a:t>
            </a:r>
          </a:p>
        </p:txBody>
      </p:sp>
      <p:sp>
        <p:nvSpPr>
          <p:cNvPr id="15" name="AutoShape 15">
            <a:extLst>
              <a:ext uri="{FF2B5EF4-FFF2-40B4-BE49-F238E27FC236}">
                <a16:creationId xmlns:a16="http://schemas.microsoft.com/office/drawing/2014/main" id="{106B72C1-CCD1-4F16-AA13-BE292AA8FD71}"/>
              </a:ext>
            </a:extLst>
          </p:cNvPr>
          <p:cNvSpPr>
            <a:spLocks noChangeArrowheads="1"/>
          </p:cNvSpPr>
          <p:nvPr/>
        </p:nvSpPr>
        <p:spPr bwMode="auto">
          <a:xfrm>
            <a:off x="10260384" y="4755682"/>
            <a:ext cx="1092200" cy="406400"/>
          </a:xfrm>
          <a:prstGeom prst="roundRect">
            <a:avLst>
              <a:gd name="adj" fmla="val 12486"/>
            </a:avLst>
          </a:prstGeom>
          <a:solidFill>
            <a:srgbClr val="92D050"/>
          </a:solidFill>
          <a:ln w="50800">
            <a:solidFill>
              <a:srgbClr val="00B0F0"/>
            </a:solidFill>
            <a:round/>
            <a:headEnd/>
            <a:tailEnd/>
          </a:ln>
          <a:effectLst>
            <a:prstShdw prst="shdw17" dist="17961" dir="2700000">
              <a:schemeClr val="bg1">
                <a:gamma/>
                <a:shade val="60000"/>
                <a:invGamma/>
              </a:schemeClr>
            </a:prstShdw>
          </a:effectLst>
        </p:spPr>
        <p:txBody>
          <a:bodyPr wrap="none" lIns="92075" tIns="46038" rIns="92075" bIns="46038" anchor="ctr"/>
          <a:lstStyle/>
          <a:p>
            <a:pPr algn="ctr">
              <a:defRPr/>
            </a:pPr>
            <a:r>
              <a:rPr lang="en-US" altLang="zh-TW" sz="1800" b="1">
                <a:solidFill>
                  <a:srgbClr val="FAFD00"/>
                </a:solidFill>
                <a:effectLst>
                  <a:outerShdw blurRad="38100" dist="38100" dir="2700000" algn="tl">
                    <a:srgbClr val="000000"/>
                  </a:outerShdw>
                </a:effectLst>
                <a:latin typeface="Arial" charset="0"/>
                <a:ea typeface="新細明體" pitchFamily="2" charset="-120"/>
              </a:rPr>
              <a:t>x2, x4, x5</a:t>
            </a:r>
          </a:p>
        </p:txBody>
      </p:sp>
      <p:sp>
        <p:nvSpPr>
          <p:cNvPr id="16" name="AutoShape 16">
            <a:extLst>
              <a:ext uri="{FF2B5EF4-FFF2-40B4-BE49-F238E27FC236}">
                <a16:creationId xmlns:a16="http://schemas.microsoft.com/office/drawing/2014/main" id="{D1CF1229-191B-468B-9E37-B1BB88BED1FB}"/>
              </a:ext>
            </a:extLst>
          </p:cNvPr>
          <p:cNvSpPr>
            <a:spLocks noChangeArrowheads="1"/>
          </p:cNvSpPr>
          <p:nvPr/>
        </p:nvSpPr>
        <p:spPr bwMode="auto">
          <a:xfrm>
            <a:off x="7821984" y="5822482"/>
            <a:ext cx="1473200" cy="406400"/>
          </a:xfrm>
          <a:prstGeom prst="roundRect">
            <a:avLst>
              <a:gd name="adj" fmla="val 12486"/>
            </a:avLst>
          </a:prstGeom>
          <a:solidFill>
            <a:srgbClr val="92D050"/>
          </a:solidFill>
          <a:ln w="50800">
            <a:solidFill>
              <a:srgbClr val="00B0F0"/>
            </a:solidFill>
            <a:round/>
            <a:headEnd/>
            <a:tailEnd/>
          </a:ln>
          <a:effectLst>
            <a:prstShdw prst="shdw17" dist="17961" dir="2700000">
              <a:srgbClr val="C1CEFF">
                <a:gamma/>
                <a:shade val="60000"/>
                <a:invGamma/>
              </a:srgbClr>
            </a:prstShdw>
          </a:effectLst>
        </p:spPr>
        <p:txBody>
          <a:bodyPr wrap="none" lIns="92075" tIns="46038" rIns="92075" bIns="46038" anchor="ctr"/>
          <a:lstStyle/>
          <a:p>
            <a:pPr algn="ctr">
              <a:defRPr/>
            </a:pPr>
            <a:r>
              <a:rPr lang="en-US" altLang="zh-TW" sz="1800" b="1">
                <a:solidFill>
                  <a:srgbClr val="FAFD00"/>
                </a:solidFill>
                <a:effectLst>
                  <a:outerShdw blurRad="38100" dist="38100" dir="2700000" algn="tl">
                    <a:srgbClr val="000000"/>
                  </a:outerShdw>
                </a:effectLst>
                <a:latin typeface="Arial" charset="0"/>
                <a:ea typeface="新細明體" pitchFamily="2" charset="-120"/>
              </a:rPr>
              <a:t>x2, x4, x3, x1</a:t>
            </a:r>
          </a:p>
        </p:txBody>
      </p:sp>
      <p:sp>
        <p:nvSpPr>
          <p:cNvPr id="17" name="AutoShape 17">
            <a:extLst>
              <a:ext uri="{FF2B5EF4-FFF2-40B4-BE49-F238E27FC236}">
                <a16:creationId xmlns:a16="http://schemas.microsoft.com/office/drawing/2014/main" id="{2EA5AC8A-E758-4469-ADB1-C6B9923E8F06}"/>
              </a:ext>
            </a:extLst>
          </p:cNvPr>
          <p:cNvSpPr>
            <a:spLocks noChangeArrowheads="1"/>
          </p:cNvSpPr>
          <p:nvPr/>
        </p:nvSpPr>
        <p:spPr bwMode="auto">
          <a:xfrm>
            <a:off x="9422184" y="5822482"/>
            <a:ext cx="1473200" cy="406400"/>
          </a:xfrm>
          <a:prstGeom prst="roundRect">
            <a:avLst>
              <a:gd name="adj" fmla="val 12486"/>
            </a:avLst>
          </a:prstGeom>
          <a:solidFill>
            <a:srgbClr val="92D050"/>
          </a:solidFill>
          <a:ln w="50800">
            <a:solidFill>
              <a:srgbClr val="FF0000"/>
            </a:solidFill>
            <a:round/>
            <a:headEnd/>
            <a:tailEnd/>
          </a:ln>
          <a:effectLst>
            <a:prstShdw prst="shdw17" dist="17961" dir="2700000">
              <a:schemeClr val="bg1">
                <a:gamma/>
                <a:shade val="60000"/>
                <a:invGamma/>
              </a:schemeClr>
            </a:prstShdw>
          </a:effectLst>
        </p:spPr>
        <p:txBody>
          <a:bodyPr wrap="none" lIns="92075" tIns="46038" rIns="92075" bIns="46038" anchor="ctr"/>
          <a:lstStyle/>
          <a:p>
            <a:pPr algn="ctr">
              <a:defRPr/>
            </a:pPr>
            <a:r>
              <a:rPr lang="en-US" altLang="zh-TW" sz="1800" b="1">
                <a:solidFill>
                  <a:srgbClr val="FAFD00"/>
                </a:solidFill>
                <a:effectLst>
                  <a:outerShdw blurRad="38100" dist="38100" dir="2700000" algn="tl">
                    <a:srgbClr val="000000"/>
                  </a:outerShdw>
                </a:effectLst>
                <a:latin typeface="Arial" charset="0"/>
                <a:ea typeface="新細明體" pitchFamily="2" charset="-120"/>
              </a:rPr>
              <a:t>x2, x4, x3, x5</a:t>
            </a:r>
          </a:p>
        </p:txBody>
      </p:sp>
      <p:sp>
        <p:nvSpPr>
          <p:cNvPr id="18" name="Line 18">
            <a:extLst>
              <a:ext uri="{FF2B5EF4-FFF2-40B4-BE49-F238E27FC236}">
                <a16:creationId xmlns:a16="http://schemas.microsoft.com/office/drawing/2014/main" id="{7573DF99-E1F7-47F3-B4B5-E76ADBA53FE7}"/>
              </a:ext>
            </a:extLst>
          </p:cNvPr>
          <p:cNvSpPr>
            <a:spLocks noChangeShapeType="1"/>
          </p:cNvSpPr>
          <p:nvPr/>
        </p:nvSpPr>
        <p:spPr bwMode="auto">
          <a:xfrm>
            <a:off x="8788772" y="3055470"/>
            <a:ext cx="379412" cy="608012"/>
          </a:xfrm>
          <a:prstGeom prst="line">
            <a:avLst/>
          </a:prstGeom>
          <a:noFill/>
          <a:ln w="50800">
            <a:solidFill>
              <a:srgbClr val="00B0F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 name="Line 19">
            <a:extLst>
              <a:ext uri="{FF2B5EF4-FFF2-40B4-BE49-F238E27FC236}">
                <a16:creationId xmlns:a16="http://schemas.microsoft.com/office/drawing/2014/main" id="{DB845AB0-FF89-4516-B175-F1C11CA29E7E}"/>
              </a:ext>
            </a:extLst>
          </p:cNvPr>
          <p:cNvSpPr>
            <a:spLocks noChangeShapeType="1"/>
          </p:cNvSpPr>
          <p:nvPr/>
        </p:nvSpPr>
        <p:spPr bwMode="auto">
          <a:xfrm>
            <a:off x="8788772" y="3055470"/>
            <a:ext cx="2132012" cy="608012"/>
          </a:xfrm>
          <a:prstGeom prst="line">
            <a:avLst/>
          </a:prstGeom>
          <a:noFill/>
          <a:ln w="50800">
            <a:solidFill>
              <a:srgbClr val="00B0F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 name="Line 20">
            <a:extLst>
              <a:ext uri="{FF2B5EF4-FFF2-40B4-BE49-F238E27FC236}">
                <a16:creationId xmlns:a16="http://schemas.microsoft.com/office/drawing/2014/main" id="{508B8113-6ED2-482B-8E30-2E9898D8A130}"/>
              </a:ext>
            </a:extLst>
          </p:cNvPr>
          <p:cNvSpPr>
            <a:spLocks noChangeShapeType="1"/>
          </p:cNvSpPr>
          <p:nvPr/>
        </p:nvSpPr>
        <p:spPr bwMode="auto">
          <a:xfrm>
            <a:off x="8788772" y="3055470"/>
            <a:ext cx="1293812" cy="608012"/>
          </a:xfrm>
          <a:prstGeom prst="line">
            <a:avLst/>
          </a:prstGeom>
          <a:noFill/>
          <a:ln w="50800">
            <a:solidFill>
              <a:srgbClr val="00B0F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1" name="Line 21">
            <a:extLst>
              <a:ext uri="{FF2B5EF4-FFF2-40B4-BE49-F238E27FC236}">
                <a16:creationId xmlns:a16="http://schemas.microsoft.com/office/drawing/2014/main" id="{F2190664-38A4-423A-BDDC-0E97C82CC562}"/>
              </a:ext>
            </a:extLst>
          </p:cNvPr>
          <p:cNvSpPr>
            <a:spLocks noChangeShapeType="1"/>
          </p:cNvSpPr>
          <p:nvPr/>
        </p:nvSpPr>
        <p:spPr bwMode="auto">
          <a:xfrm flipH="1">
            <a:off x="8255372" y="3055470"/>
            <a:ext cx="531812" cy="608012"/>
          </a:xfrm>
          <a:prstGeom prst="line">
            <a:avLst/>
          </a:prstGeom>
          <a:noFill/>
          <a:ln w="50800">
            <a:solidFill>
              <a:srgbClr val="00B0F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 name="Line 22">
            <a:extLst>
              <a:ext uri="{FF2B5EF4-FFF2-40B4-BE49-F238E27FC236}">
                <a16:creationId xmlns:a16="http://schemas.microsoft.com/office/drawing/2014/main" id="{906A8F8E-2539-4538-B0A6-3581EC2665F3}"/>
              </a:ext>
            </a:extLst>
          </p:cNvPr>
          <p:cNvSpPr>
            <a:spLocks noChangeShapeType="1"/>
          </p:cNvSpPr>
          <p:nvPr/>
        </p:nvSpPr>
        <p:spPr bwMode="auto">
          <a:xfrm flipH="1">
            <a:off x="9550772" y="4122270"/>
            <a:ext cx="531812" cy="608012"/>
          </a:xfrm>
          <a:prstGeom prst="line">
            <a:avLst/>
          </a:prstGeom>
          <a:noFill/>
          <a:ln w="50800">
            <a:solidFill>
              <a:srgbClr val="00B0F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 name="Line 23">
            <a:extLst>
              <a:ext uri="{FF2B5EF4-FFF2-40B4-BE49-F238E27FC236}">
                <a16:creationId xmlns:a16="http://schemas.microsoft.com/office/drawing/2014/main" id="{7A44C8AD-8FBE-4680-845F-BA9920E22997}"/>
              </a:ext>
            </a:extLst>
          </p:cNvPr>
          <p:cNvSpPr>
            <a:spLocks noChangeShapeType="1"/>
          </p:cNvSpPr>
          <p:nvPr/>
        </p:nvSpPr>
        <p:spPr bwMode="auto">
          <a:xfrm>
            <a:off x="10084172" y="4122270"/>
            <a:ext cx="684212" cy="608012"/>
          </a:xfrm>
          <a:prstGeom prst="line">
            <a:avLst/>
          </a:prstGeom>
          <a:noFill/>
          <a:ln w="50800">
            <a:solidFill>
              <a:srgbClr val="00B0F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 name="Line 24">
            <a:extLst>
              <a:ext uri="{FF2B5EF4-FFF2-40B4-BE49-F238E27FC236}">
                <a16:creationId xmlns:a16="http://schemas.microsoft.com/office/drawing/2014/main" id="{2F275BDF-1332-44D5-B347-187F6670539E}"/>
              </a:ext>
            </a:extLst>
          </p:cNvPr>
          <p:cNvSpPr>
            <a:spLocks noChangeShapeType="1"/>
          </p:cNvSpPr>
          <p:nvPr/>
        </p:nvSpPr>
        <p:spPr bwMode="auto">
          <a:xfrm flipH="1">
            <a:off x="8331572" y="4122270"/>
            <a:ext cx="1751012" cy="608012"/>
          </a:xfrm>
          <a:prstGeom prst="line">
            <a:avLst/>
          </a:prstGeom>
          <a:noFill/>
          <a:ln w="50800">
            <a:solidFill>
              <a:srgbClr val="00B0F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 name="Line 25">
            <a:extLst>
              <a:ext uri="{FF2B5EF4-FFF2-40B4-BE49-F238E27FC236}">
                <a16:creationId xmlns:a16="http://schemas.microsoft.com/office/drawing/2014/main" id="{DC3C71EC-7007-49CE-9063-B2CC2B484939}"/>
              </a:ext>
            </a:extLst>
          </p:cNvPr>
          <p:cNvSpPr>
            <a:spLocks noChangeShapeType="1"/>
          </p:cNvSpPr>
          <p:nvPr/>
        </p:nvSpPr>
        <p:spPr bwMode="auto">
          <a:xfrm flipH="1">
            <a:off x="8636372" y="5189070"/>
            <a:ext cx="989012" cy="608012"/>
          </a:xfrm>
          <a:prstGeom prst="line">
            <a:avLst/>
          </a:prstGeom>
          <a:noFill/>
          <a:ln w="50800">
            <a:solidFill>
              <a:srgbClr val="00B0F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 name="Line 26">
            <a:extLst>
              <a:ext uri="{FF2B5EF4-FFF2-40B4-BE49-F238E27FC236}">
                <a16:creationId xmlns:a16="http://schemas.microsoft.com/office/drawing/2014/main" id="{9748A3AD-384C-4318-8D30-55CB4E498A6A}"/>
              </a:ext>
            </a:extLst>
          </p:cNvPr>
          <p:cNvSpPr>
            <a:spLocks noChangeShapeType="1"/>
          </p:cNvSpPr>
          <p:nvPr/>
        </p:nvSpPr>
        <p:spPr bwMode="auto">
          <a:xfrm>
            <a:off x="9626972" y="5189070"/>
            <a:ext cx="455612" cy="608012"/>
          </a:xfrm>
          <a:prstGeom prst="line">
            <a:avLst/>
          </a:prstGeom>
          <a:noFill/>
          <a:ln w="50800">
            <a:solidFill>
              <a:srgbClr val="00B0F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 name="Rectangle 27">
            <a:extLst>
              <a:ext uri="{FF2B5EF4-FFF2-40B4-BE49-F238E27FC236}">
                <a16:creationId xmlns:a16="http://schemas.microsoft.com/office/drawing/2014/main" id="{354D06F4-C1CB-4E56-AF36-9C68A26335C6}"/>
              </a:ext>
            </a:extLst>
          </p:cNvPr>
          <p:cNvSpPr>
            <a:spLocks noChangeArrowheads="1"/>
          </p:cNvSpPr>
          <p:nvPr/>
        </p:nvSpPr>
        <p:spPr bwMode="auto">
          <a:xfrm>
            <a:off x="5379800" y="2706220"/>
            <a:ext cx="1110881" cy="34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a:lnSpc>
                <a:spcPct val="65000"/>
              </a:lnSpc>
            </a:pPr>
            <a:r>
              <a:rPr lang="en-US" altLang="zh-TW" sz="2400" b="0" dirty="0">
                <a:solidFill>
                  <a:schemeClr val="tx1"/>
                </a:solidFill>
              </a:rPr>
              <a:t>1 input</a:t>
            </a:r>
          </a:p>
        </p:txBody>
      </p:sp>
      <p:sp>
        <p:nvSpPr>
          <p:cNvPr id="28" name="AutoShape 28">
            <a:extLst>
              <a:ext uri="{FF2B5EF4-FFF2-40B4-BE49-F238E27FC236}">
                <a16:creationId xmlns:a16="http://schemas.microsoft.com/office/drawing/2014/main" id="{67DB16B1-C36C-4211-92B0-DF05A8B3F121}"/>
              </a:ext>
            </a:extLst>
          </p:cNvPr>
          <p:cNvSpPr>
            <a:spLocks noChangeArrowheads="1"/>
          </p:cNvSpPr>
          <p:nvPr/>
        </p:nvSpPr>
        <p:spPr bwMode="auto">
          <a:xfrm>
            <a:off x="6736134" y="2679232"/>
            <a:ext cx="825500" cy="215900"/>
          </a:xfrm>
          <a:prstGeom prst="rightArrow">
            <a:avLst>
              <a:gd name="adj1" fmla="val 50000"/>
              <a:gd name="adj2" fmla="val 191230"/>
            </a:avLst>
          </a:prstGeom>
          <a:gradFill rotWithShape="0">
            <a:gsLst>
              <a:gs pos="0">
                <a:schemeClr val="accent1"/>
              </a:gs>
              <a:gs pos="100000">
                <a:schemeClr val="accent1">
                  <a:gamma/>
                  <a:tint val="60000"/>
                  <a:invGamma/>
                </a:schemeClr>
              </a:gs>
            </a:gsLst>
            <a:lin ang="0" scaled="1"/>
          </a:gradFill>
          <a:ln w="12700">
            <a:solidFill>
              <a:schemeClr val="tx1"/>
            </a:solidFill>
            <a:miter lim="800000"/>
            <a:headEnd/>
            <a:tailEnd/>
          </a:ln>
          <a:effectLst/>
        </p:spPr>
        <p:txBody>
          <a:bodyPr wrap="none" anchor="ctr"/>
          <a:lstStyle/>
          <a:p>
            <a:pPr algn="r">
              <a:defRPr/>
            </a:pPr>
            <a:endParaRPr lang="zh-TW" altLang="en-US">
              <a:latin typeface="Arial" charset="0"/>
              <a:ea typeface="新細明體" pitchFamily="2" charset="-120"/>
            </a:endParaRPr>
          </a:p>
        </p:txBody>
      </p:sp>
      <p:sp>
        <p:nvSpPr>
          <p:cNvPr id="29" name="Rectangle 29">
            <a:extLst>
              <a:ext uri="{FF2B5EF4-FFF2-40B4-BE49-F238E27FC236}">
                <a16:creationId xmlns:a16="http://schemas.microsoft.com/office/drawing/2014/main" id="{62135CDB-DA67-4E9A-A22D-B5242E9263CF}"/>
              </a:ext>
            </a:extLst>
          </p:cNvPr>
          <p:cNvSpPr>
            <a:spLocks noChangeArrowheads="1"/>
          </p:cNvSpPr>
          <p:nvPr/>
        </p:nvSpPr>
        <p:spPr bwMode="auto">
          <a:xfrm>
            <a:off x="5387787" y="3773020"/>
            <a:ext cx="1264769" cy="34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a:lnSpc>
                <a:spcPct val="65000"/>
              </a:lnSpc>
            </a:pPr>
            <a:r>
              <a:rPr lang="en-US" altLang="zh-TW" sz="2400" b="0" dirty="0">
                <a:solidFill>
                  <a:schemeClr val="tx1"/>
                </a:solidFill>
              </a:rPr>
              <a:t>2 inputs</a:t>
            </a:r>
          </a:p>
        </p:txBody>
      </p:sp>
      <p:sp>
        <p:nvSpPr>
          <p:cNvPr id="30" name="AutoShape 30">
            <a:extLst>
              <a:ext uri="{FF2B5EF4-FFF2-40B4-BE49-F238E27FC236}">
                <a16:creationId xmlns:a16="http://schemas.microsoft.com/office/drawing/2014/main" id="{440EB6FB-950E-499A-86BC-490FDA059BB2}"/>
              </a:ext>
            </a:extLst>
          </p:cNvPr>
          <p:cNvSpPr>
            <a:spLocks noChangeArrowheads="1"/>
          </p:cNvSpPr>
          <p:nvPr/>
        </p:nvSpPr>
        <p:spPr bwMode="auto">
          <a:xfrm>
            <a:off x="6736134" y="3746032"/>
            <a:ext cx="825500" cy="215900"/>
          </a:xfrm>
          <a:prstGeom prst="rightArrow">
            <a:avLst>
              <a:gd name="adj1" fmla="val 50000"/>
              <a:gd name="adj2" fmla="val 191230"/>
            </a:avLst>
          </a:prstGeom>
          <a:gradFill rotWithShape="0">
            <a:gsLst>
              <a:gs pos="0">
                <a:schemeClr val="accent1"/>
              </a:gs>
              <a:gs pos="100000">
                <a:schemeClr val="accent1">
                  <a:gamma/>
                  <a:tint val="60000"/>
                  <a:invGamma/>
                </a:schemeClr>
              </a:gs>
            </a:gsLst>
            <a:lin ang="0" scaled="1"/>
          </a:gradFill>
          <a:ln w="12700">
            <a:solidFill>
              <a:schemeClr val="tx1"/>
            </a:solidFill>
            <a:miter lim="800000"/>
            <a:headEnd/>
            <a:tailEnd/>
          </a:ln>
          <a:effectLst/>
        </p:spPr>
        <p:txBody>
          <a:bodyPr wrap="none" anchor="ctr"/>
          <a:lstStyle/>
          <a:p>
            <a:pPr algn="r">
              <a:defRPr/>
            </a:pPr>
            <a:endParaRPr lang="zh-TW" altLang="en-US">
              <a:latin typeface="Arial" charset="0"/>
              <a:ea typeface="新細明體" pitchFamily="2" charset="-120"/>
            </a:endParaRPr>
          </a:p>
        </p:txBody>
      </p:sp>
      <p:sp>
        <p:nvSpPr>
          <p:cNvPr id="31" name="Rectangle 31">
            <a:extLst>
              <a:ext uri="{FF2B5EF4-FFF2-40B4-BE49-F238E27FC236}">
                <a16:creationId xmlns:a16="http://schemas.microsoft.com/office/drawing/2014/main" id="{8959697F-6471-423F-B751-9568C755C45A}"/>
              </a:ext>
            </a:extLst>
          </p:cNvPr>
          <p:cNvSpPr>
            <a:spLocks noChangeArrowheads="1"/>
          </p:cNvSpPr>
          <p:nvPr/>
        </p:nvSpPr>
        <p:spPr bwMode="auto">
          <a:xfrm>
            <a:off x="5387787" y="4839820"/>
            <a:ext cx="1264769" cy="34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a:lnSpc>
                <a:spcPct val="65000"/>
              </a:lnSpc>
            </a:pPr>
            <a:r>
              <a:rPr lang="en-US" altLang="zh-TW" sz="2400" b="0" dirty="0">
                <a:solidFill>
                  <a:schemeClr val="tx1"/>
                </a:solidFill>
              </a:rPr>
              <a:t>3 inputs</a:t>
            </a:r>
          </a:p>
        </p:txBody>
      </p:sp>
      <p:sp>
        <p:nvSpPr>
          <p:cNvPr id="32" name="AutoShape 32">
            <a:extLst>
              <a:ext uri="{FF2B5EF4-FFF2-40B4-BE49-F238E27FC236}">
                <a16:creationId xmlns:a16="http://schemas.microsoft.com/office/drawing/2014/main" id="{E7F35F65-F221-4E79-8305-2043FF445E15}"/>
              </a:ext>
            </a:extLst>
          </p:cNvPr>
          <p:cNvSpPr>
            <a:spLocks noChangeArrowheads="1"/>
          </p:cNvSpPr>
          <p:nvPr/>
        </p:nvSpPr>
        <p:spPr bwMode="auto">
          <a:xfrm>
            <a:off x="6736134" y="4812832"/>
            <a:ext cx="825500" cy="215900"/>
          </a:xfrm>
          <a:prstGeom prst="rightArrow">
            <a:avLst>
              <a:gd name="adj1" fmla="val 50000"/>
              <a:gd name="adj2" fmla="val 191230"/>
            </a:avLst>
          </a:prstGeom>
          <a:gradFill rotWithShape="0">
            <a:gsLst>
              <a:gs pos="0">
                <a:schemeClr val="accent1"/>
              </a:gs>
              <a:gs pos="100000">
                <a:schemeClr val="accent1">
                  <a:gamma/>
                  <a:tint val="60000"/>
                  <a:invGamma/>
                </a:schemeClr>
              </a:gs>
            </a:gsLst>
            <a:lin ang="0" scaled="1"/>
          </a:gradFill>
          <a:ln w="12700">
            <a:solidFill>
              <a:schemeClr val="tx1"/>
            </a:solidFill>
            <a:miter lim="800000"/>
            <a:headEnd/>
            <a:tailEnd/>
          </a:ln>
          <a:effectLst/>
        </p:spPr>
        <p:txBody>
          <a:bodyPr wrap="none" anchor="ctr"/>
          <a:lstStyle/>
          <a:p>
            <a:pPr algn="r">
              <a:defRPr/>
            </a:pPr>
            <a:endParaRPr lang="zh-TW" altLang="en-US">
              <a:latin typeface="Arial" charset="0"/>
              <a:ea typeface="新細明體" pitchFamily="2" charset="-120"/>
            </a:endParaRPr>
          </a:p>
        </p:txBody>
      </p:sp>
      <p:sp>
        <p:nvSpPr>
          <p:cNvPr id="33" name="Rectangle 33">
            <a:extLst>
              <a:ext uri="{FF2B5EF4-FFF2-40B4-BE49-F238E27FC236}">
                <a16:creationId xmlns:a16="http://schemas.microsoft.com/office/drawing/2014/main" id="{C1C64B06-5B4A-48D3-AA7C-08E2AD56E1DF}"/>
              </a:ext>
            </a:extLst>
          </p:cNvPr>
          <p:cNvSpPr>
            <a:spLocks noChangeArrowheads="1"/>
          </p:cNvSpPr>
          <p:nvPr/>
        </p:nvSpPr>
        <p:spPr bwMode="auto">
          <a:xfrm>
            <a:off x="5387787" y="5906620"/>
            <a:ext cx="1264769" cy="34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a:lnSpc>
                <a:spcPct val="65000"/>
              </a:lnSpc>
            </a:pPr>
            <a:r>
              <a:rPr lang="en-US" altLang="zh-TW" sz="2400" b="0" dirty="0">
                <a:solidFill>
                  <a:schemeClr val="tx1"/>
                </a:solidFill>
              </a:rPr>
              <a:t>4 inputs</a:t>
            </a:r>
          </a:p>
        </p:txBody>
      </p:sp>
      <p:sp>
        <p:nvSpPr>
          <p:cNvPr id="34" name="AutoShape 34">
            <a:extLst>
              <a:ext uri="{FF2B5EF4-FFF2-40B4-BE49-F238E27FC236}">
                <a16:creationId xmlns:a16="http://schemas.microsoft.com/office/drawing/2014/main" id="{A66098F5-BA2A-42D7-91D1-81214C424155}"/>
              </a:ext>
            </a:extLst>
          </p:cNvPr>
          <p:cNvSpPr>
            <a:spLocks noChangeArrowheads="1"/>
          </p:cNvSpPr>
          <p:nvPr/>
        </p:nvSpPr>
        <p:spPr bwMode="auto">
          <a:xfrm>
            <a:off x="6736134" y="5879632"/>
            <a:ext cx="825500" cy="215900"/>
          </a:xfrm>
          <a:prstGeom prst="rightArrow">
            <a:avLst>
              <a:gd name="adj1" fmla="val 50000"/>
              <a:gd name="adj2" fmla="val 191230"/>
            </a:avLst>
          </a:prstGeom>
          <a:gradFill rotWithShape="0">
            <a:gsLst>
              <a:gs pos="0">
                <a:schemeClr val="accent1"/>
              </a:gs>
              <a:gs pos="100000">
                <a:schemeClr val="accent1">
                  <a:gamma/>
                  <a:tint val="60000"/>
                  <a:invGamma/>
                </a:schemeClr>
              </a:gs>
            </a:gsLst>
            <a:lin ang="0" scaled="1"/>
          </a:gradFill>
          <a:ln w="12700">
            <a:solidFill>
              <a:schemeClr val="tx1"/>
            </a:solidFill>
            <a:miter lim="800000"/>
            <a:headEnd/>
            <a:tailEnd/>
          </a:ln>
          <a:effectLst/>
        </p:spPr>
        <p:txBody>
          <a:bodyPr wrap="none" anchor="ctr"/>
          <a:lstStyle/>
          <a:p>
            <a:pPr algn="r">
              <a:defRPr/>
            </a:pPr>
            <a:endParaRPr lang="zh-TW" altLang="en-US">
              <a:latin typeface="Arial" charset="0"/>
              <a:ea typeface="新細明體" pitchFamily="2" charset="-120"/>
            </a:endParaRPr>
          </a:p>
        </p:txBody>
      </p:sp>
      <p:sp>
        <p:nvSpPr>
          <p:cNvPr id="35" name="Rectangle 31">
            <a:extLst>
              <a:ext uri="{FF2B5EF4-FFF2-40B4-BE49-F238E27FC236}">
                <a16:creationId xmlns:a16="http://schemas.microsoft.com/office/drawing/2014/main" id="{A3898ABE-9560-422B-B16B-108BC7EE2679}"/>
              </a:ext>
            </a:extLst>
          </p:cNvPr>
          <p:cNvSpPr>
            <a:spLocks noChangeArrowheads="1"/>
          </p:cNvSpPr>
          <p:nvPr/>
        </p:nvSpPr>
        <p:spPr bwMode="auto">
          <a:xfrm rot="16200000">
            <a:off x="5857731" y="6321284"/>
            <a:ext cx="270908" cy="56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a:lnSpc>
                <a:spcPct val="40000"/>
              </a:lnSpc>
              <a:spcBef>
                <a:spcPct val="0"/>
              </a:spcBef>
            </a:pPr>
            <a:r>
              <a:rPr lang="en-US" altLang="zh-TW" sz="2400" dirty="0">
                <a:solidFill>
                  <a:schemeClr val="tx1"/>
                </a:solidFill>
              </a:rPr>
              <a:t>.</a:t>
            </a:r>
          </a:p>
          <a:p>
            <a:pPr algn="ctr">
              <a:lnSpc>
                <a:spcPct val="40000"/>
              </a:lnSpc>
              <a:spcBef>
                <a:spcPct val="0"/>
              </a:spcBef>
            </a:pPr>
            <a:r>
              <a:rPr lang="en-US" altLang="zh-TW" sz="2400" dirty="0">
                <a:solidFill>
                  <a:schemeClr val="tx1"/>
                </a:solidFill>
              </a:rPr>
              <a:t>.</a:t>
            </a:r>
          </a:p>
          <a:p>
            <a:pPr algn="ctr">
              <a:lnSpc>
                <a:spcPct val="40000"/>
              </a:lnSpc>
              <a:spcBef>
                <a:spcPct val="0"/>
              </a:spcBef>
            </a:pPr>
            <a:r>
              <a:rPr lang="en-US" altLang="zh-TW" sz="2400" dirty="0">
                <a:solidFill>
                  <a:schemeClr val="tx1"/>
                </a:solidFill>
              </a:rPr>
              <a:t>.</a:t>
            </a:r>
          </a:p>
        </p:txBody>
      </p:sp>
      <p:sp>
        <p:nvSpPr>
          <p:cNvPr id="44" name="左大括弧 43">
            <a:extLst>
              <a:ext uri="{FF2B5EF4-FFF2-40B4-BE49-F238E27FC236}">
                <a16:creationId xmlns:a16="http://schemas.microsoft.com/office/drawing/2014/main" id="{208178BE-82B5-4839-9D46-6FBD7BEEBC4B}"/>
              </a:ext>
            </a:extLst>
          </p:cNvPr>
          <p:cNvSpPr/>
          <p:nvPr/>
        </p:nvSpPr>
        <p:spPr>
          <a:xfrm>
            <a:off x="4871865" y="2622082"/>
            <a:ext cx="370136" cy="36441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5" name="圓角矩形圖說文字 31">
            <a:extLst>
              <a:ext uri="{FF2B5EF4-FFF2-40B4-BE49-F238E27FC236}">
                <a16:creationId xmlns:a16="http://schemas.microsoft.com/office/drawing/2014/main" id="{214B7613-6183-47DF-91EE-BA2AE50DB6D4}"/>
              </a:ext>
            </a:extLst>
          </p:cNvPr>
          <p:cNvSpPr/>
          <p:nvPr/>
        </p:nvSpPr>
        <p:spPr>
          <a:xfrm>
            <a:off x="3841556" y="4437112"/>
            <a:ext cx="670268" cy="408623"/>
          </a:xfrm>
          <a:prstGeom prst="wedgeRoundRectCallout">
            <a:avLst>
              <a:gd name="adj1" fmla="val 85556"/>
              <a:gd name="adj2" fmla="val -48281"/>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rPr>
              <a:t>SFS</a:t>
            </a:r>
            <a:endParaRPr lang="zh-TW" altLang="en-US" dirty="0">
              <a:solidFill>
                <a:schemeClr val="tx1"/>
              </a:solidFill>
            </a:endParaRPr>
          </a:p>
        </p:txBody>
      </p:sp>
      <p:sp>
        <p:nvSpPr>
          <p:cNvPr id="46" name="圓角矩形圖說文字 31">
            <a:extLst>
              <a:ext uri="{FF2B5EF4-FFF2-40B4-BE49-F238E27FC236}">
                <a16:creationId xmlns:a16="http://schemas.microsoft.com/office/drawing/2014/main" id="{B340F7B2-C9B9-490A-9DFC-8771C2E5F8BE}"/>
              </a:ext>
            </a:extLst>
          </p:cNvPr>
          <p:cNvSpPr/>
          <p:nvPr/>
        </p:nvSpPr>
        <p:spPr>
          <a:xfrm>
            <a:off x="11352584" y="2069232"/>
            <a:ext cx="717917" cy="408623"/>
          </a:xfrm>
          <a:prstGeom prst="wedgeRoundRectCallout">
            <a:avLst>
              <a:gd name="adj1" fmla="val -61469"/>
              <a:gd name="adj2" fmla="val 11466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rPr>
              <a:t>OPR</a:t>
            </a:r>
            <a:endParaRPr lang="zh-TW" altLang="en-US" dirty="0">
              <a:solidFill>
                <a:schemeClr val="tx1"/>
              </a:solidFill>
            </a:endParaRPr>
          </a:p>
        </p:txBody>
      </p:sp>
      <p:sp>
        <p:nvSpPr>
          <p:cNvPr id="42" name="投影片編號版面配置區 2">
            <a:extLst>
              <a:ext uri="{FF2B5EF4-FFF2-40B4-BE49-F238E27FC236}">
                <a16:creationId xmlns:a16="http://schemas.microsoft.com/office/drawing/2014/main" id="{16C3A257-1019-7E4A-AA24-325A60F9C10A}"/>
              </a:ext>
            </a:extLst>
          </p:cNvPr>
          <p:cNvSpPr>
            <a:spLocks noGrp="1"/>
          </p:cNvSpPr>
          <p:nvPr>
            <p:ph type="sldNum" sz="quarter" idx="12"/>
          </p:nvPr>
        </p:nvSpPr>
        <p:spPr>
          <a:xfrm>
            <a:off x="11582400" y="6491288"/>
            <a:ext cx="492807" cy="276981"/>
          </a:xfrm>
        </p:spPr>
        <p:txBody>
          <a:bodyPr/>
          <a:lstStyle/>
          <a:p>
            <a:pPr>
              <a:defRPr/>
            </a:pPr>
            <a:fld id="{F8E63FCA-909A-0E41-83E6-98DE1485C005}" type="slidenum">
              <a:rPr lang="zh-TW" altLang="en-US" smtClean="0"/>
              <a:pPr>
                <a:defRPr/>
              </a:pPr>
              <a:t>11</a:t>
            </a:fld>
            <a:endParaRPr lang="zh-TW" altLang="en-US" dirty="0"/>
          </a:p>
        </p:txBody>
      </p:sp>
    </p:spTree>
    <p:extLst>
      <p:ext uri="{BB962C8B-B14F-4D97-AF65-F5344CB8AC3E}">
        <p14:creationId xmlns:p14="http://schemas.microsoft.com/office/powerpoint/2010/main" val="240223111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8F621C-53A2-4A9B-A413-61C55D9E415B}"/>
              </a:ext>
            </a:extLst>
          </p:cNvPr>
          <p:cNvSpPr>
            <a:spLocks noGrp="1"/>
          </p:cNvSpPr>
          <p:nvPr>
            <p:ph type="title"/>
          </p:nvPr>
        </p:nvSpPr>
        <p:spPr/>
        <p:txBody>
          <a:bodyPr/>
          <a:lstStyle/>
          <a:p>
            <a:r>
              <a:rPr lang="en-US" altLang="zh-TW" dirty="0"/>
              <a:t>Proper Use of Feature Selection</a:t>
            </a:r>
            <a:endParaRPr lang="zh-TW" altLang="en-US" dirty="0"/>
          </a:p>
        </p:txBody>
      </p:sp>
      <p:sp>
        <p:nvSpPr>
          <p:cNvPr id="3" name="內容版面配置區 2">
            <a:extLst>
              <a:ext uri="{FF2B5EF4-FFF2-40B4-BE49-F238E27FC236}">
                <a16:creationId xmlns:a16="http://schemas.microsoft.com/office/drawing/2014/main" id="{B3C9D673-8412-42AA-9842-363E999C9285}"/>
              </a:ext>
            </a:extLst>
          </p:cNvPr>
          <p:cNvSpPr>
            <a:spLocks noGrp="1"/>
          </p:cNvSpPr>
          <p:nvPr>
            <p:ph idx="1"/>
          </p:nvPr>
        </p:nvSpPr>
        <p:spPr/>
        <p:txBody>
          <a:bodyPr/>
          <a:lstStyle/>
          <a:p>
            <a:r>
              <a:rPr lang="en-US" altLang="zh-TW" dirty="0"/>
              <a:t>Common use of feature selection</a:t>
            </a:r>
          </a:p>
          <a:p>
            <a:pPr lvl="1"/>
            <a:r>
              <a:rPr lang="en-US" altLang="zh-TW" dirty="0"/>
              <a:t>Increase model complexity sequentially by adding more features</a:t>
            </a:r>
          </a:p>
          <a:p>
            <a:pPr lvl="1"/>
            <a:r>
              <a:rPr lang="en-US" altLang="zh-TW" dirty="0"/>
              <a:t>Select the model that has the least validation error</a:t>
            </a:r>
          </a:p>
          <a:p>
            <a:r>
              <a:rPr lang="en-US" altLang="zh-TW" dirty="0"/>
              <a:t>Typical curve of error vs. model complexity</a:t>
            </a:r>
          </a:p>
          <a:p>
            <a:pPr lvl="1"/>
            <a:r>
              <a:rPr lang="en-US" altLang="zh-TW" dirty="0"/>
              <a:t>Determine the model structure with the least validation error </a:t>
            </a:r>
          </a:p>
          <a:p>
            <a:endParaRPr lang="zh-TW" altLang="en-US" dirty="0"/>
          </a:p>
        </p:txBody>
      </p:sp>
      <p:grpSp>
        <p:nvGrpSpPr>
          <p:cNvPr id="4" name="Group 4">
            <a:extLst>
              <a:ext uri="{FF2B5EF4-FFF2-40B4-BE49-F238E27FC236}">
                <a16:creationId xmlns:a16="http://schemas.microsoft.com/office/drawing/2014/main" id="{786A9C75-4626-4781-B024-4DCEB4E62897}"/>
              </a:ext>
            </a:extLst>
          </p:cNvPr>
          <p:cNvGrpSpPr>
            <a:grpSpLocks/>
          </p:cNvGrpSpPr>
          <p:nvPr/>
        </p:nvGrpSpPr>
        <p:grpSpPr bwMode="auto">
          <a:xfrm>
            <a:off x="2174875" y="4439990"/>
            <a:ext cx="66675" cy="66675"/>
            <a:chOff x="1302" y="3030"/>
            <a:chExt cx="42" cy="42"/>
          </a:xfrm>
        </p:grpSpPr>
        <p:sp>
          <p:nvSpPr>
            <p:cNvPr id="5" name="Line 5">
              <a:extLst>
                <a:ext uri="{FF2B5EF4-FFF2-40B4-BE49-F238E27FC236}">
                  <a16:creationId xmlns:a16="http://schemas.microsoft.com/office/drawing/2014/main" id="{45E90853-34C4-40B1-AE6A-5A90390BDAD0}"/>
                </a:ext>
              </a:extLst>
            </p:cNvPr>
            <p:cNvSpPr>
              <a:spLocks noChangeShapeType="1"/>
            </p:cNvSpPr>
            <p:nvPr/>
          </p:nvSpPr>
          <p:spPr bwMode="auto">
            <a:xfrm>
              <a:off x="1302" y="3030"/>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 name="Line 6">
              <a:extLst>
                <a:ext uri="{FF2B5EF4-FFF2-40B4-BE49-F238E27FC236}">
                  <a16:creationId xmlns:a16="http://schemas.microsoft.com/office/drawing/2014/main" id="{5BE932B0-5CC0-41EC-ADE2-904835B592CE}"/>
                </a:ext>
              </a:extLst>
            </p:cNvPr>
            <p:cNvSpPr>
              <a:spLocks noChangeShapeType="1"/>
            </p:cNvSpPr>
            <p:nvPr/>
          </p:nvSpPr>
          <p:spPr bwMode="auto">
            <a:xfrm flipH="1">
              <a:off x="1302" y="3030"/>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7" name="Group 7">
            <a:extLst>
              <a:ext uri="{FF2B5EF4-FFF2-40B4-BE49-F238E27FC236}">
                <a16:creationId xmlns:a16="http://schemas.microsoft.com/office/drawing/2014/main" id="{B2CE0755-CEFC-4615-B7AE-2B9F840674C9}"/>
              </a:ext>
            </a:extLst>
          </p:cNvPr>
          <p:cNvGrpSpPr>
            <a:grpSpLocks/>
          </p:cNvGrpSpPr>
          <p:nvPr/>
        </p:nvGrpSpPr>
        <p:grpSpPr bwMode="auto">
          <a:xfrm>
            <a:off x="5613400" y="5582990"/>
            <a:ext cx="66675" cy="66675"/>
            <a:chOff x="1494" y="2886"/>
            <a:chExt cx="42" cy="42"/>
          </a:xfrm>
        </p:grpSpPr>
        <p:sp>
          <p:nvSpPr>
            <p:cNvPr id="8" name="Line 8">
              <a:extLst>
                <a:ext uri="{FF2B5EF4-FFF2-40B4-BE49-F238E27FC236}">
                  <a16:creationId xmlns:a16="http://schemas.microsoft.com/office/drawing/2014/main" id="{3B2FF306-870A-4501-BF72-68E7B754A25B}"/>
                </a:ext>
              </a:extLst>
            </p:cNvPr>
            <p:cNvSpPr>
              <a:spLocks noChangeShapeType="1"/>
            </p:cNvSpPr>
            <p:nvPr/>
          </p:nvSpPr>
          <p:spPr bwMode="auto">
            <a:xfrm>
              <a:off x="1494" y="2886"/>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 name="Line 9">
              <a:extLst>
                <a:ext uri="{FF2B5EF4-FFF2-40B4-BE49-F238E27FC236}">
                  <a16:creationId xmlns:a16="http://schemas.microsoft.com/office/drawing/2014/main" id="{A66B51A6-50E7-4B61-93A1-D100438B3168}"/>
                </a:ext>
              </a:extLst>
            </p:cNvPr>
            <p:cNvSpPr>
              <a:spLocks noChangeShapeType="1"/>
            </p:cNvSpPr>
            <p:nvPr/>
          </p:nvSpPr>
          <p:spPr bwMode="auto">
            <a:xfrm flipH="1">
              <a:off x="1494" y="2886"/>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10" name="Group 10">
            <a:extLst>
              <a:ext uri="{FF2B5EF4-FFF2-40B4-BE49-F238E27FC236}">
                <a16:creationId xmlns:a16="http://schemas.microsoft.com/office/drawing/2014/main" id="{BB736EF2-8FC2-4E1A-AFE0-536C35394A61}"/>
              </a:ext>
            </a:extLst>
          </p:cNvPr>
          <p:cNvGrpSpPr>
            <a:grpSpLocks/>
          </p:cNvGrpSpPr>
          <p:nvPr/>
        </p:nvGrpSpPr>
        <p:grpSpPr bwMode="auto">
          <a:xfrm>
            <a:off x="4089400" y="5201990"/>
            <a:ext cx="66675" cy="66675"/>
            <a:chOff x="1686" y="3414"/>
            <a:chExt cx="42" cy="42"/>
          </a:xfrm>
        </p:grpSpPr>
        <p:sp>
          <p:nvSpPr>
            <p:cNvPr id="11" name="Line 11">
              <a:extLst>
                <a:ext uri="{FF2B5EF4-FFF2-40B4-BE49-F238E27FC236}">
                  <a16:creationId xmlns:a16="http://schemas.microsoft.com/office/drawing/2014/main" id="{7D25563B-A040-451E-AD87-CF4426B03299}"/>
                </a:ext>
              </a:extLst>
            </p:cNvPr>
            <p:cNvSpPr>
              <a:spLocks noChangeShapeType="1"/>
            </p:cNvSpPr>
            <p:nvPr/>
          </p:nvSpPr>
          <p:spPr bwMode="auto">
            <a:xfrm>
              <a:off x="1686" y="3414"/>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 name="Line 12">
              <a:extLst>
                <a:ext uri="{FF2B5EF4-FFF2-40B4-BE49-F238E27FC236}">
                  <a16:creationId xmlns:a16="http://schemas.microsoft.com/office/drawing/2014/main" id="{70D94ED8-54BB-4E8D-ACBA-06ED196785E5}"/>
                </a:ext>
              </a:extLst>
            </p:cNvPr>
            <p:cNvSpPr>
              <a:spLocks noChangeShapeType="1"/>
            </p:cNvSpPr>
            <p:nvPr/>
          </p:nvSpPr>
          <p:spPr bwMode="auto">
            <a:xfrm flipH="1">
              <a:off x="1686" y="3414"/>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13" name="Group 13">
            <a:extLst>
              <a:ext uri="{FF2B5EF4-FFF2-40B4-BE49-F238E27FC236}">
                <a16:creationId xmlns:a16="http://schemas.microsoft.com/office/drawing/2014/main" id="{77151321-CE93-49F7-8D63-01E6177750B1}"/>
              </a:ext>
            </a:extLst>
          </p:cNvPr>
          <p:cNvGrpSpPr>
            <a:grpSpLocks/>
          </p:cNvGrpSpPr>
          <p:nvPr/>
        </p:nvGrpSpPr>
        <p:grpSpPr bwMode="auto">
          <a:xfrm>
            <a:off x="2565400" y="4719390"/>
            <a:ext cx="66675" cy="66675"/>
            <a:chOff x="1494" y="3558"/>
            <a:chExt cx="42" cy="42"/>
          </a:xfrm>
        </p:grpSpPr>
        <p:sp>
          <p:nvSpPr>
            <p:cNvPr id="14" name="Line 14">
              <a:extLst>
                <a:ext uri="{FF2B5EF4-FFF2-40B4-BE49-F238E27FC236}">
                  <a16:creationId xmlns:a16="http://schemas.microsoft.com/office/drawing/2014/main" id="{CCA00D98-F5AB-4A50-B426-AF0E8095CF14}"/>
                </a:ext>
              </a:extLst>
            </p:cNvPr>
            <p:cNvSpPr>
              <a:spLocks noChangeShapeType="1"/>
            </p:cNvSpPr>
            <p:nvPr/>
          </p:nvSpPr>
          <p:spPr bwMode="auto">
            <a:xfrm>
              <a:off x="1494" y="3558"/>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 name="Line 15">
              <a:extLst>
                <a:ext uri="{FF2B5EF4-FFF2-40B4-BE49-F238E27FC236}">
                  <a16:creationId xmlns:a16="http://schemas.microsoft.com/office/drawing/2014/main" id="{990BFA57-7055-4C34-873F-0EA8C48CC2ED}"/>
                </a:ext>
              </a:extLst>
            </p:cNvPr>
            <p:cNvSpPr>
              <a:spLocks noChangeShapeType="1"/>
            </p:cNvSpPr>
            <p:nvPr/>
          </p:nvSpPr>
          <p:spPr bwMode="auto">
            <a:xfrm flipH="1">
              <a:off x="1494" y="3558"/>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16" name="Line 16">
            <a:extLst>
              <a:ext uri="{FF2B5EF4-FFF2-40B4-BE49-F238E27FC236}">
                <a16:creationId xmlns:a16="http://schemas.microsoft.com/office/drawing/2014/main" id="{29E5CE63-692E-417E-AC77-0E1121C42878}"/>
              </a:ext>
            </a:extLst>
          </p:cNvPr>
          <p:cNvSpPr>
            <a:spLocks noChangeShapeType="1"/>
          </p:cNvSpPr>
          <p:nvPr/>
        </p:nvSpPr>
        <p:spPr bwMode="auto">
          <a:xfrm flipH="1" flipV="1">
            <a:off x="1870075" y="3897065"/>
            <a:ext cx="0" cy="19812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 name="Rectangle 17">
            <a:extLst>
              <a:ext uri="{FF2B5EF4-FFF2-40B4-BE49-F238E27FC236}">
                <a16:creationId xmlns:a16="http://schemas.microsoft.com/office/drawing/2014/main" id="{946CC9BA-E140-41FB-A863-59B02F7651AA}"/>
              </a:ext>
            </a:extLst>
          </p:cNvPr>
          <p:cNvSpPr>
            <a:spLocks noChangeArrowheads="1"/>
          </p:cNvSpPr>
          <p:nvPr/>
        </p:nvSpPr>
        <p:spPr bwMode="auto">
          <a:xfrm>
            <a:off x="1878013" y="5987802"/>
            <a:ext cx="50688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a:lnSpc>
                <a:spcPct val="65000"/>
              </a:lnSpc>
            </a:pPr>
            <a:r>
              <a:rPr lang="en-US" altLang="zh-TW" sz="2200" b="0" dirty="0">
                <a:solidFill>
                  <a:schemeClr val="tx1"/>
                </a:solidFill>
              </a:rPr>
              <a:t>Model complexity (# of selected inputs)</a:t>
            </a:r>
          </a:p>
        </p:txBody>
      </p:sp>
      <p:sp>
        <p:nvSpPr>
          <p:cNvPr id="18" name="Rectangle 18">
            <a:extLst>
              <a:ext uri="{FF2B5EF4-FFF2-40B4-BE49-F238E27FC236}">
                <a16:creationId xmlns:a16="http://schemas.microsoft.com/office/drawing/2014/main" id="{0FA59900-4FA3-44FC-B35A-144CDD0837E0}"/>
              </a:ext>
            </a:extLst>
          </p:cNvPr>
          <p:cNvSpPr>
            <a:spLocks noChangeArrowheads="1"/>
          </p:cNvSpPr>
          <p:nvPr/>
        </p:nvSpPr>
        <p:spPr bwMode="auto">
          <a:xfrm rot="16200000">
            <a:off x="953763" y="4780537"/>
            <a:ext cx="1380186" cy="32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a:lnSpc>
                <a:spcPct val="65000"/>
              </a:lnSpc>
            </a:pPr>
            <a:r>
              <a:rPr lang="en-US" altLang="zh-TW" sz="2200" b="0" dirty="0">
                <a:solidFill>
                  <a:schemeClr val="tx1"/>
                </a:solidFill>
              </a:rPr>
              <a:t>Error rate</a:t>
            </a:r>
          </a:p>
        </p:txBody>
      </p:sp>
      <p:sp>
        <p:nvSpPr>
          <p:cNvPr id="19" name="Oval 19">
            <a:extLst>
              <a:ext uri="{FF2B5EF4-FFF2-40B4-BE49-F238E27FC236}">
                <a16:creationId xmlns:a16="http://schemas.microsoft.com/office/drawing/2014/main" id="{73EBFD24-E565-4BD3-B9E0-3EA1C29485E9}"/>
              </a:ext>
            </a:extLst>
          </p:cNvPr>
          <p:cNvSpPr>
            <a:spLocks noChangeArrowheads="1"/>
          </p:cNvSpPr>
          <p:nvPr/>
        </p:nvSpPr>
        <p:spPr bwMode="auto">
          <a:xfrm>
            <a:off x="2555875" y="4532065"/>
            <a:ext cx="50800" cy="50800"/>
          </a:xfrm>
          <a:prstGeom prst="ellipse">
            <a:avLst/>
          </a:prstGeom>
          <a:noFill/>
          <a:ln w="25400">
            <a:solidFill>
              <a:srgbClr val="E60BE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r">
              <a:lnSpc>
                <a:spcPct val="100000"/>
              </a:lnSpc>
              <a:spcBef>
                <a:spcPct val="0"/>
              </a:spcBef>
            </a:pPr>
            <a:endParaRPr lang="zh-TW" altLang="en-US" sz="2400" b="0">
              <a:solidFill>
                <a:srgbClr val="FF92FB"/>
              </a:solidFill>
            </a:endParaRPr>
          </a:p>
        </p:txBody>
      </p:sp>
      <p:sp>
        <p:nvSpPr>
          <p:cNvPr id="20" name="Oval 20">
            <a:extLst>
              <a:ext uri="{FF2B5EF4-FFF2-40B4-BE49-F238E27FC236}">
                <a16:creationId xmlns:a16="http://schemas.microsoft.com/office/drawing/2014/main" id="{607E3066-3E8F-42DC-90A9-78056876E59D}"/>
              </a:ext>
            </a:extLst>
          </p:cNvPr>
          <p:cNvSpPr>
            <a:spLocks noChangeArrowheads="1"/>
          </p:cNvSpPr>
          <p:nvPr/>
        </p:nvSpPr>
        <p:spPr bwMode="auto">
          <a:xfrm>
            <a:off x="3317875" y="4836865"/>
            <a:ext cx="50800" cy="50800"/>
          </a:xfrm>
          <a:prstGeom prst="ellipse">
            <a:avLst/>
          </a:prstGeom>
          <a:noFill/>
          <a:ln w="25400">
            <a:solidFill>
              <a:srgbClr val="E60BE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r">
              <a:lnSpc>
                <a:spcPct val="100000"/>
              </a:lnSpc>
              <a:spcBef>
                <a:spcPct val="0"/>
              </a:spcBef>
            </a:pPr>
            <a:endParaRPr lang="zh-TW" altLang="en-US" sz="2400" b="0">
              <a:solidFill>
                <a:srgbClr val="FF92FB"/>
              </a:solidFill>
            </a:endParaRPr>
          </a:p>
        </p:txBody>
      </p:sp>
      <p:sp>
        <p:nvSpPr>
          <p:cNvPr id="21" name="Oval 21">
            <a:extLst>
              <a:ext uri="{FF2B5EF4-FFF2-40B4-BE49-F238E27FC236}">
                <a16:creationId xmlns:a16="http://schemas.microsoft.com/office/drawing/2014/main" id="{07EAB53A-5802-4AF8-9D0A-A3DF5E266902}"/>
              </a:ext>
            </a:extLst>
          </p:cNvPr>
          <p:cNvSpPr>
            <a:spLocks noChangeArrowheads="1"/>
          </p:cNvSpPr>
          <p:nvPr/>
        </p:nvSpPr>
        <p:spPr bwMode="auto">
          <a:xfrm>
            <a:off x="2936875" y="4684465"/>
            <a:ext cx="50800" cy="50800"/>
          </a:xfrm>
          <a:prstGeom prst="ellipse">
            <a:avLst/>
          </a:prstGeom>
          <a:noFill/>
          <a:ln w="25400">
            <a:solidFill>
              <a:srgbClr val="E60BE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r">
              <a:lnSpc>
                <a:spcPct val="100000"/>
              </a:lnSpc>
              <a:spcBef>
                <a:spcPct val="0"/>
              </a:spcBef>
            </a:pPr>
            <a:endParaRPr lang="zh-TW" altLang="en-US" sz="2400" b="0">
              <a:solidFill>
                <a:srgbClr val="FF92FB"/>
              </a:solidFill>
            </a:endParaRPr>
          </a:p>
        </p:txBody>
      </p:sp>
      <p:sp>
        <p:nvSpPr>
          <p:cNvPr id="22" name="Oval 22">
            <a:extLst>
              <a:ext uri="{FF2B5EF4-FFF2-40B4-BE49-F238E27FC236}">
                <a16:creationId xmlns:a16="http://schemas.microsoft.com/office/drawing/2014/main" id="{48EA1032-A8B8-4CE2-8CB5-71009B9F8C6C}"/>
              </a:ext>
            </a:extLst>
          </p:cNvPr>
          <p:cNvSpPr>
            <a:spLocks noChangeArrowheads="1"/>
          </p:cNvSpPr>
          <p:nvPr/>
        </p:nvSpPr>
        <p:spPr bwMode="auto">
          <a:xfrm>
            <a:off x="3698875" y="4913065"/>
            <a:ext cx="50800" cy="50800"/>
          </a:xfrm>
          <a:prstGeom prst="ellipse">
            <a:avLst/>
          </a:prstGeom>
          <a:noFill/>
          <a:ln w="25400">
            <a:solidFill>
              <a:srgbClr val="E60BE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r">
              <a:lnSpc>
                <a:spcPct val="100000"/>
              </a:lnSpc>
              <a:spcBef>
                <a:spcPct val="0"/>
              </a:spcBef>
            </a:pPr>
            <a:endParaRPr lang="zh-TW" altLang="en-US" sz="2400" b="0">
              <a:solidFill>
                <a:srgbClr val="FF92FB"/>
              </a:solidFill>
            </a:endParaRPr>
          </a:p>
        </p:txBody>
      </p:sp>
      <p:sp>
        <p:nvSpPr>
          <p:cNvPr id="23" name="Oval 23">
            <a:extLst>
              <a:ext uri="{FF2B5EF4-FFF2-40B4-BE49-F238E27FC236}">
                <a16:creationId xmlns:a16="http://schemas.microsoft.com/office/drawing/2014/main" id="{9177CF6D-39CC-42D1-87EE-1BD5D4CE73A2}"/>
              </a:ext>
            </a:extLst>
          </p:cNvPr>
          <p:cNvSpPr>
            <a:spLocks noChangeArrowheads="1"/>
          </p:cNvSpPr>
          <p:nvPr/>
        </p:nvSpPr>
        <p:spPr bwMode="auto">
          <a:xfrm>
            <a:off x="4079875" y="4989265"/>
            <a:ext cx="50800" cy="50800"/>
          </a:xfrm>
          <a:prstGeom prst="ellipse">
            <a:avLst/>
          </a:prstGeom>
          <a:noFill/>
          <a:ln w="25400">
            <a:solidFill>
              <a:srgbClr val="E60BE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r">
              <a:lnSpc>
                <a:spcPct val="100000"/>
              </a:lnSpc>
              <a:spcBef>
                <a:spcPct val="0"/>
              </a:spcBef>
            </a:pPr>
            <a:endParaRPr lang="zh-TW" altLang="en-US" sz="2400" b="0">
              <a:solidFill>
                <a:srgbClr val="FF92FB"/>
              </a:solidFill>
            </a:endParaRPr>
          </a:p>
        </p:txBody>
      </p:sp>
      <p:sp>
        <p:nvSpPr>
          <p:cNvPr id="24" name="Oval 24">
            <a:extLst>
              <a:ext uri="{FF2B5EF4-FFF2-40B4-BE49-F238E27FC236}">
                <a16:creationId xmlns:a16="http://schemas.microsoft.com/office/drawing/2014/main" id="{3C582A35-57F2-4115-BA58-B3D68E2BC294}"/>
              </a:ext>
            </a:extLst>
          </p:cNvPr>
          <p:cNvSpPr>
            <a:spLocks noChangeArrowheads="1"/>
          </p:cNvSpPr>
          <p:nvPr/>
        </p:nvSpPr>
        <p:spPr bwMode="auto">
          <a:xfrm>
            <a:off x="2174875" y="4278065"/>
            <a:ext cx="50800" cy="50800"/>
          </a:xfrm>
          <a:prstGeom prst="ellipse">
            <a:avLst/>
          </a:prstGeom>
          <a:noFill/>
          <a:ln w="25400">
            <a:solidFill>
              <a:srgbClr val="E60BE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r">
              <a:lnSpc>
                <a:spcPct val="100000"/>
              </a:lnSpc>
              <a:spcBef>
                <a:spcPct val="0"/>
              </a:spcBef>
            </a:pPr>
            <a:endParaRPr lang="zh-TW" altLang="en-US" sz="2400" b="0">
              <a:solidFill>
                <a:srgbClr val="FF92FB"/>
              </a:solidFill>
            </a:endParaRPr>
          </a:p>
        </p:txBody>
      </p:sp>
      <p:grpSp>
        <p:nvGrpSpPr>
          <p:cNvPr id="25" name="Group 25">
            <a:extLst>
              <a:ext uri="{FF2B5EF4-FFF2-40B4-BE49-F238E27FC236}">
                <a16:creationId xmlns:a16="http://schemas.microsoft.com/office/drawing/2014/main" id="{80CB3F5C-50FE-451B-8F5F-87BEE27D5217}"/>
              </a:ext>
            </a:extLst>
          </p:cNvPr>
          <p:cNvGrpSpPr>
            <a:grpSpLocks/>
          </p:cNvGrpSpPr>
          <p:nvPr/>
        </p:nvGrpSpPr>
        <p:grpSpPr bwMode="auto">
          <a:xfrm>
            <a:off x="5994400" y="5735390"/>
            <a:ext cx="66675" cy="66675"/>
            <a:chOff x="1398" y="2550"/>
            <a:chExt cx="42" cy="42"/>
          </a:xfrm>
        </p:grpSpPr>
        <p:sp>
          <p:nvSpPr>
            <p:cNvPr id="26" name="Line 26">
              <a:extLst>
                <a:ext uri="{FF2B5EF4-FFF2-40B4-BE49-F238E27FC236}">
                  <a16:creationId xmlns:a16="http://schemas.microsoft.com/office/drawing/2014/main" id="{2BA8E02B-8291-4C10-8905-37B705775108}"/>
                </a:ext>
              </a:extLst>
            </p:cNvPr>
            <p:cNvSpPr>
              <a:spLocks noChangeShapeType="1"/>
            </p:cNvSpPr>
            <p:nvPr/>
          </p:nvSpPr>
          <p:spPr bwMode="auto">
            <a:xfrm>
              <a:off x="1398" y="2550"/>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 name="Line 27">
              <a:extLst>
                <a:ext uri="{FF2B5EF4-FFF2-40B4-BE49-F238E27FC236}">
                  <a16:creationId xmlns:a16="http://schemas.microsoft.com/office/drawing/2014/main" id="{6D895A76-A709-4EA2-A487-B569088C3D3C}"/>
                </a:ext>
              </a:extLst>
            </p:cNvPr>
            <p:cNvSpPr>
              <a:spLocks noChangeShapeType="1"/>
            </p:cNvSpPr>
            <p:nvPr/>
          </p:nvSpPr>
          <p:spPr bwMode="auto">
            <a:xfrm flipH="1">
              <a:off x="1398" y="2550"/>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28" name="Group 28">
            <a:extLst>
              <a:ext uri="{FF2B5EF4-FFF2-40B4-BE49-F238E27FC236}">
                <a16:creationId xmlns:a16="http://schemas.microsoft.com/office/drawing/2014/main" id="{ADEC1F76-A843-41EE-BC85-19E436AFB54D}"/>
              </a:ext>
            </a:extLst>
          </p:cNvPr>
          <p:cNvGrpSpPr>
            <a:grpSpLocks/>
          </p:cNvGrpSpPr>
          <p:nvPr/>
        </p:nvGrpSpPr>
        <p:grpSpPr bwMode="auto">
          <a:xfrm>
            <a:off x="4470400" y="5278190"/>
            <a:ext cx="66675" cy="66675"/>
            <a:chOff x="1878" y="3558"/>
            <a:chExt cx="42" cy="42"/>
          </a:xfrm>
        </p:grpSpPr>
        <p:sp>
          <p:nvSpPr>
            <p:cNvPr id="29" name="Line 29">
              <a:extLst>
                <a:ext uri="{FF2B5EF4-FFF2-40B4-BE49-F238E27FC236}">
                  <a16:creationId xmlns:a16="http://schemas.microsoft.com/office/drawing/2014/main" id="{6A3CC63A-16CA-4A13-AF2A-CFBB359D4449}"/>
                </a:ext>
              </a:extLst>
            </p:cNvPr>
            <p:cNvSpPr>
              <a:spLocks noChangeShapeType="1"/>
            </p:cNvSpPr>
            <p:nvPr/>
          </p:nvSpPr>
          <p:spPr bwMode="auto">
            <a:xfrm>
              <a:off x="1878" y="3558"/>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 name="Line 30">
              <a:extLst>
                <a:ext uri="{FF2B5EF4-FFF2-40B4-BE49-F238E27FC236}">
                  <a16:creationId xmlns:a16="http://schemas.microsoft.com/office/drawing/2014/main" id="{F2BB9FD8-5958-49C8-BE6F-E2388FF7E695}"/>
                </a:ext>
              </a:extLst>
            </p:cNvPr>
            <p:cNvSpPr>
              <a:spLocks noChangeShapeType="1"/>
            </p:cNvSpPr>
            <p:nvPr/>
          </p:nvSpPr>
          <p:spPr bwMode="auto">
            <a:xfrm flipH="1">
              <a:off x="1878" y="3558"/>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31" name="Oval 31">
            <a:extLst>
              <a:ext uri="{FF2B5EF4-FFF2-40B4-BE49-F238E27FC236}">
                <a16:creationId xmlns:a16="http://schemas.microsoft.com/office/drawing/2014/main" id="{65CAFE79-BBD6-4382-8939-D1DBEBAFA5FE}"/>
              </a:ext>
            </a:extLst>
          </p:cNvPr>
          <p:cNvSpPr>
            <a:spLocks noChangeArrowheads="1"/>
          </p:cNvSpPr>
          <p:nvPr/>
        </p:nvSpPr>
        <p:spPr bwMode="auto">
          <a:xfrm>
            <a:off x="4473575" y="5052765"/>
            <a:ext cx="50800" cy="50800"/>
          </a:xfrm>
          <a:prstGeom prst="ellipse">
            <a:avLst/>
          </a:prstGeom>
          <a:noFill/>
          <a:ln w="25400">
            <a:solidFill>
              <a:srgbClr val="E60BE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r">
              <a:lnSpc>
                <a:spcPct val="100000"/>
              </a:lnSpc>
              <a:spcBef>
                <a:spcPct val="0"/>
              </a:spcBef>
            </a:pPr>
            <a:endParaRPr lang="zh-TW" altLang="en-US" sz="2400" b="0">
              <a:solidFill>
                <a:srgbClr val="FF92FB"/>
              </a:solidFill>
            </a:endParaRPr>
          </a:p>
        </p:txBody>
      </p:sp>
      <p:sp>
        <p:nvSpPr>
          <p:cNvPr id="32" name="Oval 32">
            <a:extLst>
              <a:ext uri="{FF2B5EF4-FFF2-40B4-BE49-F238E27FC236}">
                <a16:creationId xmlns:a16="http://schemas.microsoft.com/office/drawing/2014/main" id="{CB6746BB-05A7-45E5-9EAB-AEA7356A844A}"/>
              </a:ext>
            </a:extLst>
          </p:cNvPr>
          <p:cNvSpPr>
            <a:spLocks noChangeArrowheads="1"/>
          </p:cNvSpPr>
          <p:nvPr/>
        </p:nvSpPr>
        <p:spPr bwMode="auto">
          <a:xfrm>
            <a:off x="4854575" y="5217865"/>
            <a:ext cx="50800" cy="50800"/>
          </a:xfrm>
          <a:prstGeom prst="ellipse">
            <a:avLst/>
          </a:prstGeom>
          <a:noFill/>
          <a:ln w="25400">
            <a:solidFill>
              <a:srgbClr val="E60BE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r">
              <a:lnSpc>
                <a:spcPct val="100000"/>
              </a:lnSpc>
              <a:spcBef>
                <a:spcPct val="0"/>
              </a:spcBef>
            </a:pPr>
            <a:endParaRPr lang="zh-TW" altLang="en-US" sz="2400" b="0">
              <a:solidFill>
                <a:srgbClr val="FF92FB"/>
              </a:solidFill>
            </a:endParaRPr>
          </a:p>
        </p:txBody>
      </p:sp>
      <p:sp>
        <p:nvSpPr>
          <p:cNvPr id="33" name="Oval 33">
            <a:extLst>
              <a:ext uri="{FF2B5EF4-FFF2-40B4-BE49-F238E27FC236}">
                <a16:creationId xmlns:a16="http://schemas.microsoft.com/office/drawing/2014/main" id="{650F3BF8-33D3-4A0E-B0D8-6ED517362B44}"/>
              </a:ext>
            </a:extLst>
          </p:cNvPr>
          <p:cNvSpPr>
            <a:spLocks noChangeArrowheads="1"/>
          </p:cNvSpPr>
          <p:nvPr/>
        </p:nvSpPr>
        <p:spPr bwMode="auto">
          <a:xfrm>
            <a:off x="5222875" y="5294065"/>
            <a:ext cx="50800" cy="50800"/>
          </a:xfrm>
          <a:prstGeom prst="ellipse">
            <a:avLst/>
          </a:prstGeom>
          <a:noFill/>
          <a:ln w="25400">
            <a:solidFill>
              <a:srgbClr val="E60BE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r">
              <a:lnSpc>
                <a:spcPct val="100000"/>
              </a:lnSpc>
              <a:spcBef>
                <a:spcPct val="0"/>
              </a:spcBef>
            </a:pPr>
            <a:endParaRPr lang="zh-TW" altLang="en-US" sz="2400" b="0">
              <a:solidFill>
                <a:srgbClr val="FF92FB"/>
              </a:solidFill>
            </a:endParaRPr>
          </a:p>
        </p:txBody>
      </p:sp>
      <p:sp>
        <p:nvSpPr>
          <p:cNvPr id="34" name="Oval 34">
            <a:extLst>
              <a:ext uri="{FF2B5EF4-FFF2-40B4-BE49-F238E27FC236}">
                <a16:creationId xmlns:a16="http://schemas.microsoft.com/office/drawing/2014/main" id="{C2AE7B4A-F229-4557-8D36-159C0A5E00BF}"/>
              </a:ext>
            </a:extLst>
          </p:cNvPr>
          <p:cNvSpPr>
            <a:spLocks noChangeArrowheads="1"/>
          </p:cNvSpPr>
          <p:nvPr/>
        </p:nvSpPr>
        <p:spPr bwMode="auto">
          <a:xfrm>
            <a:off x="5603875" y="5268665"/>
            <a:ext cx="50800" cy="50800"/>
          </a:xfrm>
          <a:prstGeom prst="ellipse">
            <a:avLst/>
          </a:prstGeom>
          <a:noFill/>
          <a:ln w="25400">
            <a:solidFill>
              <a:srgbClr val="E60BE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r">
              <a:lnSpc>
                <a:spcPct val="100000"/>
              </a:lnSpc>
              <a:spcBef>
                <a:spcPct val="0"/>
              </a:spcBef>
            </a:pPr>
            <a:endParaRPr lang="zh-TW" altLang="en-US" sz="2400" b="0">
              <a:solidFill>
                <a:srgbClr val="FF92FB"/>
              </a:solidFill>
            </a:endParaRPr>
          </a:p>
        </p:txBody>
      </p:sp>
      <p:grpSp>
        <p:nvGrpSpPr>
          <p:cNvPr id="35" name="Group 35">
            <a:extLst>
              <a:ext uri="{FF2B5EF4-FFF2-40B4-BE49-F238E27FC236}">
                <a16:creationId xmlns:a16="http://schemas.microsoft.com/office/drawing/2014/main" id="{87152D49-A43E-4D33-AD03-1390068EBF3B}"/>
              </a:ext>
            </a:extLst>
          </p:cNvPr>
          <p:cNvGrpSpPr>
            <a:grpSpLocks/>
          </p:cNvGrpSpPr>
          <p:nvPr/>
        </p:nvGrpSpPr>
        <p:grpSpPr bwMode="auto">
          <a:xfrm>
            <a:off x="2946400" y="4811465"/>
            <a:ext cx="66675" cy="66675"/>
            <a:chOff x="1638" y="3078"/>
            <a:chExt cx="42" cy="42"/>
          </a:xfrm>
        </p:grpSpPr>
        <p:sp>
          <p:nvSpPr>
            <p:cNvPr id="36" name="Line 36">
              <a:extLst>
                <a:ext uri="{FF2B5EF4-FFF2-40B4-BE49-F238E27FC236}">
                  <a16:creationId xmlns:a16="http://schemas.microsoft.com/office/drawing/2014/main" id="{95B44047-4430-43B9-9B7F-D7A65730BD23}"/>
                </a:ext>
              </a:extLst>
            </p:cNvPr>
            <p:cNvSpPr>
              <a:spLocks noChangeShapeType="1"/>
            </p:cNvSpPr>
            <p:nvPr/>
          </p:nvSpPr>
          <p:spPr bwMode="auto">
            <a:xfrm>
              <a:off x="1638" y="3078"/>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7" name="Line 37">
              <a:extLst>
                <a:ext uri="{FF2B5EF4-FFF2-40B4-BE49-F238E27FC236}">
                  <a16:creationId xmlns:a16="http://schemas.microsoft.com/office/drawing/2014/main" id="{EB1BAF20-0226-4FDE-B2A1-944A21880F12}"/>
                </a:ext>
              </a:extLst>
            </p:cNvPr>
            <p:cNvSpPr>
              <a:spLocks noChangeShapeType="1"/>
            </p:cNvSpPr>
            <p:nvPr/>
          </p:nvSpPr>
          <p:spPr bwMode="auto">
            <a:xfrm flipH="1">
              <a:off x="1638" y="3078"/>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38" name="Group 38">
            <a:extLst>
              <a:ext uri="{FF2B5EF4-FFF2-40B4-BE49-F238E27FC236}">
                <a16:creationId xmlns:a16="http://schemas.microsoft.com/office/drawing/2014/main" id="{1C3F1A49-BF15-47A8-8276-81F2ACF284B3}"/>
              </a:ext>
            </a:extLst>
          </p:cNvPr>
          <p:cNvGrpSpPr>
            <a:grpSpLocks/>
          </p:cNvGrpSpPr>
          <p:nvPr/>
        </p:nvGrpSpPr>
        <p:grpSpPr bwMode="auto">
          <a:xfrm>
            <a:off x="3317875" y="4973390"/>
            <a:ext cx="66675" cy="66675"/>
            <a:chOff x="1878" y="2934"/>
            <a:chExt cx="42" cy="42"/>
          </a:xfrm>
        </p:grpSpPr>
        <p:sp>
          <p:nvSpPr>
            <p:cNvPr id="39" name="Line 39">
              <a:extLst>
                <a:ext uri="{FF2B5EF4-FFF2-40B4-BE49-F238E27FC236}">
                  <a16:creationId xmlns:a16="http://schemas.microsoft.com/office/drawing/2014/main" id="{DF21E939-C025-4C03-A455-DA0473B94E4B}"/>
                </a:ext>
              </a:extLst>
            </p:cNvPr>
            <p:cNvSpPr>
              <a:spLocks noChangeShapeType="1"/>
            </p:cNvSpPr>
            <p:nvPr/>
          </p:nvSpPr>
          <p:spPr bwMode="auto">
            <a:xfrm>
              <a:off x="1878" y="2934"/>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0" name="Line 40">
              <a:extLst>
                <a:ext uri="{FF2B5EF4-FFF2-40B4-BE49-F238E27FC236}">
                  <a16:creationId xmlns:a16="http://schemas.microsoft.com/office/drawing/2014/main" id="{7AA60114-B308-4549-B2FD-5C0B35616F58}"/>
                </a:ext>
              </a:extLst>
            </p:cNvPr>
            <p:cNvSpPr>
              <a:spLocks noChangeShapeType="1"/>
            </p:cNvSpPr>
            <p:nvPr/>
          </p:nvSpPr>
          <p:spPr bwMode="auto">
            <a:xfrm flipH="1">
              <a:off x="1878" y="2934"/>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41" name="Group 41">
            <a:extLst>
              <a:ext uri="{FF2B5EF4-FFF2-40B4-BE49-F238E27FC236}">
                <a16:creationId xmlns:a16="http://schemas.microsoft.com/office/drawing/2014/main" id="{B58F9E24-824C-4F07-92AC-9FD09C553185}"/>
              </a:ext>
            </a:extLst>
          </p:cNvPr>
          <p:cNvGrpSpPr>
            <a:grpSpLocks/>
          </p:cNvGrpSpPr>
          <p:nvPr/>
        </p:nvGrpSpPr>
        <p:grpSpPr bwMode="auto">
          <a:xfrm>
            <a:off x="3708400" y="5049590"/>
            <a:ext cx="66675" cy="66675"/>
            <a:chOff x="1782" y="3270"/>
            <a:chExt cx="42" cy="42"/>
          </a:xfrm>
        </p:grpSpPr>
        <p:sp>
          <p:nvSpPr>
            <p:cNvPr id="42" name="Line 42">
              <a:extLst>
                <a:ext uri="{FF2B5EF4-FFF2-40B4-BE49-F238E27FC236}">
                  <a16:creationId xmlns:a16="http://schemas.microsoft.com/office/drawing/2014/main" id="{E0474E54-950B-4EE9-8F76-2234572EF763}"/>
                </a:ext>
              </a:extLst>
            </p:cNvPr>
            <p:cNvSpPr>
              <a:spLocks noChangeShapeType="1"/>
            </p:cNvSpPr>
            <p:nvPr/>
          </p:nvSpPr>
          <p:spPr bwMode="auto">
            <a:xfrm>
              <a:off x="1782" y="3270"/>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3" name="Line 43">
              <a:extLst>
                <a:ext uri="{FF2B5EF4-FFF2-40B4-BE49-F238E27FC236}">
                  <a16:creationId xmlns:a16="http://schemas.microsoft.com/office/drawing/2014/main" id="{3CB2FF48-6C58-4F80-AA68-F8073488E300}"/>
                </a:ext>
              </a:extLst>
            </p:cNvPr>
            <p:cNvSpPr>
              <a:spLocks noChangeShapeType="1"/>
            </p:cNvSpPr>
            <p:nvPr/>
          </p:nvSpPr>
          <p:spPr bwMode="auto">
            <a:xfrm flipH="1">
              <a:off x="1782" y="3270"/>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44" name="Group 44">
            <a:extLst>
              <a:ext uri="{FF2B5EF4-FFF2-40B4-BE49-F238E27FC236}">
                <a16:creationId xmlns:a16="http://schemas.microsoft.com/office/drawing/2014/main" id="{BB169FF8-35C6-4823-A13E-120822128224}"/>
              </a:ext>
            </a:extLst>
          </p:cNvPr>
          <p:cNvGrpSpPr>
            <a:grpSpLocks/>
          </p:cNvGrpSpPr>
          <p:nvPr/>
        </p:nvGrpSpPr>
        <p:grpSpPr bwMode="auto">
          <a:xfrm>
            <a:off x="4851400" y="5430590"/>
            <a:ext cx="66675" cy="66675"/>
            <a:chOff x="2118" y="3654"/>
            <a:chExt cx="42" cy="42"/>
          </a:xfrm>
        </p:grpSpPr>
        <p:sp>
          <p:nvSpPr>
            <p:cNvPr id="45" name="Line 45">
              <a:extLst>
                <a:ext uri="{FF2B5EF4-FFF2-40B4-BE49-F238E27FC236}">
                  <a16:creationId xmlns:a16="http://schemas.microsoft.com/office/drawing/2014/main" id="{B129F704-772F-4006-A173-A09FDF2E89BF}"/>
                </a:ext>
              </a:extLst>
            </p:cNvPr>
            <p:cNvSpPr>
              <a:spLocks noChangeShapeType="1"/>
            </p:cNvSpPr>
            <p:nvPr/>
          </p:nvSpPr>
          <p:spPr bwMode="auto">
            <a:xfrm>
              <a:off x="2118" y="3654"/>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6" name="Line 46">
              <a:extLst>
                <a:ext uri="{FF2B5EF4-FFF2-40B4-BE49-F238E27FC236}">
                  <a16:creationId xmlns:a16="http://schemas.microsoft.com/office/drawing/2014/main" id="{FF6BD08D-B971-40A8-84C2-4D9DC86AD67D}"/>
                </a:ext>
              </a:extLst>
            </p:cNvPr>
            <p:cNvSpPr>
              <a:spLocks noChangeShapeType="1"/>
            </p:cNvSpPr>
            <p:nvPr/>
          </p:nvSpPr>
          <p:spPr bwMode="auto">
            <a:xfrm flipH="1">
              <a:off x="2118" y="3654"/>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47" name="Line 48">
            <a:extLst>
              <a:ext uri="{FF2B5EF4-FFF2-40B4-BE49-F238E27FC236}">
                <a16:creationId xmlns:a16="http://schemas.microsoft.com/office/drawing/2014/main" id="{3EB004ED-CFDA-4B8C-87D4-E63DCB19FFEA}"/>
              </a:ext>
            </a:extLst>
          </p:cNvPr>
          <p:cNvSpPr>
            <a:spLocks noChangeShapeType="1"/>
          </p:cNvSpPr>
          <p:nvPr/>
        </p:nvSpPr>
        <p:spPr bwMode="auto">
          <a:xfrm>
            <a:off x="1870075" y="5878265"/>
            <a:ext cx="54864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 name="Oval 49">
            <a:extLst>
              <a:ext uri="{FF2B5EF4-FFF2-40B4-BE49-F238E27FC236}">
                <a16:creationId xmlns:a16="http://schemas.microsoft.com/office/drawing/2014/main" id="{B3A8408E-335A-454B-A71C-EBD9412AFE01}"/>
              </a:ext>
            </a:extLst>
          </p:cNvPr>
          <p:cNvSpPr>
            <a:spLocks noChangeArrowheads="1"/>
          </p:cNvSpPr>
          <p:nvPr/>
        </p:nvSpPr>
        <p:spPr bwMode="auto">
          <a:xfrm>
            <a:off x="5984875" y="5192465"/>
            <a:ext cx="50800" cy="50800"/>
          </a:xfrm>
          <a:prstGeom prst="ellipse">
            <a:avLst/>
          </a:prstGeom>
          <a:noFill/>
          <a:ln w="25400">
            <a:solidFill>
              <a:srgbClr val="E60BE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r">
              <a:lnSpc>
                <a:spcPct val="100000"/>
              </a:lnSpc>
              <a:spcBef>
                <a:spcPct val="0"/>
              </a:spcBef>
            </a:pPr>
            <a:endParaRPr lang="zh-TW" altLang="en-US" sz="2400" b="0">
              <a:solidFill>
                <a:srgbClr val="FF92FB"/>
              </a:solidFill>
            </a:endParaRPr>
          </a:p>
        </p:txBody>
      </p:sp>
      <p:grpSp>
        <p:nvGrpSpPr>
          <p:cNvPr id="49" name="Group 50">
            <a:extLst>
              <a:ext uri="{FF2B5EF4-FFF2-40B4-BE49-F238E27FC236}">
                <a16:creationId xmlns:a16="http://schemas.microsoft.com/office/drawing/2014/main" id="{C093EB4C-4527-41FA-B266-9D9D69623FD0}"/>
              </a:ext>
            </a:extLst>
          </p:cNvPr>
          <p:cNvGrpSpPr>
            <a:grpSpLocks/>
          </p:cNvGrpSpPr>
          <p:nvPr/>
        </p:nvGrpSpPr>
        <p:grpSpPr bwMode="auto">
          <a:xfrm>
            <a:off x="5222875" y="5506790"/>
            <a:ext cx="66675" cy="66675"/>
            <a:chOff x="3030" y="2646"/>
            <a:chExt cx="42" cy="42"/>
          </a:xfrm>
        </p:grpSpPr>
        <p:sp>
          <p:nvSpPr>
            <p:cNvPr id="50" name="Line 51">
              <a:extLst>
                <a:ext uri="{FF2B5EF4-FFF2-40B4-BE49-F238E27FC236}">
                  <a16:creationId xmlns:a16="http://schemas.microsoft.com/office/drawing/2014/main" id="{37DC94DF-342F-44EF-A0D9-5FA60E783C45}"/>
                </a:ext>
              </a:extLst>
            </p:cNvPr>
            <p:cNvSpPr>
              <a:spLocks noChangeShapeType="1"/>
            </p:cNvSpPr>
            <p:nvPr/>
          </p:nvSpPr>
          <p:spPr bwMode="auto">
            <a:xfrm>
              <a:off x="3030" y="2646"/>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1" name="Line 52">
              <a:extLst>
                <a:ext uri="{FF2B5EF4-FFF2-40B4-BE49-F238E27FC236}">
                  <a16:creationId xmlns:a16="http://schemas.microsoft.com/office/drawing/2014/main" id="{5299B2D0-5DB7-4A46-970F-8A085452A33F}"/>
                </a:ext>
              </a:extLst>
            </p:cNvPr>
            <p:cNvSpPr>
              <a:spLocks noChangeShapeType="1"/>
            </p:cNvSpPr>
            <p:nvPr/>
          </p:nvSpPr>
          <p:spPr bwMode="auto">
            <a:xfrm flipH="1">
              <a:off x="3030" y="2646"/>
              <a:ext cx="42" cy="42"/>
            </a:xfrm>
            <a:prstGeom prst="line">
              <a:avLst/>
            </a:prstGeom>
            <a:noFill/>
            <a:ln w="254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52" name="Arc 59">
            <a:extLst>
              <a:ext uri="{FF2B5EF4-FFF2-40B4-BE49-F238E27FC236}">
                <a16:creationId xmlns:a16="http://schemas.microsoft.com/office/drawing/2014/main" id="{6C7518DD-4988-41A8-98AF-FA6A612D6BFF}"/>
              </a:ext>
            </a:extLst>
          </p:cNvPr>
          <p:cNvSpPr>
            <a:spLocks/>
          </p:cNvSpPr>
          <p:nvPr/>
        </p:nvSpPr>
        <p:spPr bwMode="auto">
          <a:xfrm>
            <a:off x="2843808" y="3971528"/>
            <a:ext cx="304800" cy="609600"/>
          </a:xfrm>
          <a:custGeom>
            <a:avLst/>
            <a:gdLst>
              <a:gd name="T0" fmla="*/ 0 w 21600"/>
              <a:gd name="T1" fmla="*/ 2147483646 h 21600"/>
              <a:gd name="T2" fmla="*/ 2147483646 w 21600"/>
              <a:gd name="T3" fmla="*/ 0 h 21600"/>
              <a:gd name="T4" fmla="*/ 2147483646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44"/>
                </a:moveTo>
                <a:cubicBezTo>
                  <a:pt x="30" y="9680"/>
                  <a:pt x="9624" y="61"/>
                  <a:pt x="21488" y="0"/>
                </a:cubicBezTo>
              </a:path>
              <a:path w="21600" h="21600" stroke="0" extrusionOk="0">
                <a:moveTo>
                  <a:pt x="0" y="21544"/>
                </a:moveTo>
                <a:cubicBezTo>
                  <a:pt x="30" y="9680"/>
                  <a:pt x="9624" y="61"/>
                  <a:pt x="21488" y="0"/>
                </a:cubicBezTo>
                <a:lnTo>
                  <a:pt x="21600" y="21600"/>
                </a:lnTo>
                <a:lnTo>
                  <a:pt x="0" y="21544"/>
                </a:lnTo>
                <a:close/>
              </a:path>
            </a:pathLst>
          </a:custGeom>
          <a:noFill/>
          <a:ln w="25400" cap="rnd">
            <a:solidFill>
              <a:srgbClr val="00B05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3" name="Rectangle 60">
            <a:extLst>
              <a:ext uri="{FF2B5EF4-FFF2-40B4-BE49-F238E27FC236}">
                <a16:creationId xmlns:a16="http://schemas.microsoft.com/office/drawing/2014/main" id="{DF846970-F771-459C-A9DE-3E2C7C4BF9AC}"/>
              </a:ext>
            </a:extLst>
          </p:cNvPr>
          <p:cNvSpPr>
            <a:spLocks noChangeArrowheads="1"/>
          </p:cNvSpPr>
          <p:nvPr/>
        </p:nvSpPr>
        <p:spPr bwMode="auto">
          <a:xfrm>
            <a:off x="3053256" y="3789040"/>
            <a:ext cx="1878784" cy="280591"/>
          </a:xfrm>
          <a:prstGeom prst="rect">
            <a:avLst/>
          </a:prstGeom>
          <a:noFill/>
          <a:ln w="9525">
            <a:noFill/>
            <a:miter lim="800000"/>
            <a:headEnd/>
            <a:tailEnd/>
          </a:ln>
          <a:effectLst/>
        </p:spPr>
        <p:txBody>
          <a:bodyPr wrap="none" lIns="92075" tIns="46038" rIns="92075" bIns="46038">
            <a:spAutoFit/>
          </a:bodyPr>
          <a:lstStyle/>
          <a:p>
            <a:pPr algn="ctr">
              <a:lnSpc>
                <a:spcPct val="65000"/>
              </a:lnSpc>
              <a:spcBef>
                <a:spcPct val="30000"/>
              </a:spcBef>
              <a:defRPr/>
            </a:pPr>
            <a:r>
              <a:rPr lang="en-US" altLang="zh-TW" b="1" dirty="0">
                <a:solidFill>
                  <a:srgbClr val="E60BEB"/>
                </a:solidFill>
                <a:effectLst>
                  <a:outerShdw blurRad="38100" dist="38100" dir="2700000" algn="tl">
                    <a:srgbClr val="000000"/>
                  </a:outerShdw>
                </a:effectLst>
                <a:latin typeface="Arial" charset="0"/>
                <a:ea typeface="新細明體" pitchFamily="2" charset="-120"/>
              </a:rPr>
              <a:t>Validation</a:t>
            </a:r>
            <a:r>
              <a:rPr lang="en-US" altLang="zh-TW" sz="1800" b="1" dirty="0">
                <a:solidFill>
                  <a:srgbClr val="E60BEB"/>
                </a:solidFill>
                <a:effectLst>
                  <a:outerShdw blurRad="38100" dist="38100" dir="2700000" algn="tl">
                    <a:srgbClr val="000000"/>
                  </a:outerShdw>
                </a:effectLst>
                <a:latin typeface="Arial" charset="0"/>
                <a:ea typeface="新細明體" pitchFamily="2" charset="-120"/>
              </a:rPr>
              <a:t> error</a:t>
            </a:r>
          </a:p>
        </p:txBody>
      </p:sp>
      <p:sp>
        <p:nvSpPr>
          <p:cNvPr id="54" name="Rectangle 61">
            <a:extLst>
              <a:ext uri="{FF2B5EF4-FFF2-40B4-BE49-F238E27FC236}">
                <a16:creationId xmlns:a16="http://schemas.microsoft.com/office/drawing/2014/main" id="{6FCAF711-5016-4CC2-ACA2-DEF7F2990B3E}"/>
              </a:ext>
            </a:extLst>
          </p:cNvPr>
          <p:cNvSpPr>
            <a:spLocks noChangeArrowheads="1"/>
          </p:cNvSpPr>
          <p:nvPr/>
        </p:nvSpPr>
        <p:spPr bwMode="auto">
          <a:xfrm>
            <a:off x="3779912" y="4221088"/>
            <a:ext cx="1685925" cy="280987"/>
          </a:xfrm>
          <a:prstGeom prst="rect">
            <a:avLst/>
          </a:prstGeom>
          <a:noFill/>
          <a:ln w="9525">
            <a:noFill/>
            <a:miter lim="800000"/>
            <a:headEnd/>
            <a:tailEnd/>
          </a:ln>
          <a:effectLst/>
        </p:spPr>
        <p:txBody>
          <a:bodyPr wrap="none" lIns="92075" tIns="46038" rIns="92075" bIns="46038">
            <a:spAutoFit/>
          </a:bodyPr>
          <a:lstStyle/>
          <a:p>
            <a:pPr algn="ctr">
              <a:lnSpc>
                <a:spcPct val="65000"/>
              </a:lnSpc>
              <a:spcBef>
                <a:spcPct val="30000"/>
              </a:spcBef>
              <a:defRPr/>
            </a:pPr>
            <a:r>
              <a:rPr lang="en-US" altLang="zh-TW" sz="1800" b="1" dirty="0">
                <a:solidFill>
                  <a:srgbClr val="00B0F0"/>
                </a:solidFill>
                <a:effectLst>
                  <a:outerShdw blurRad="38100" dist="38100" dir="2700000" algn="tl">
                    <a:srgbClr val="000000"/>
                  </a:outerShdw>
                </a:effectLst>
                <a:latin typeface="Arial" charset="0"/>
                <a:ea typeface="新細明體" pitchFamily="2" charset="-120"/>
              </a:rPr>
              <a:t>Training error</a:t>
            </a:r>
          </a:p>
        </p:txBody>
      </p:sp>
      <p:sp>
        <p:nvSpPr>
          <p:cNvPr id="55" name="Arc 62">
            <a:extLst>
              <a:ext uri="{FF2B5EF4-FFF2-40B4-BE49-F238E27FC236}">
                <a16:creationId xmlns:a16="http://schemas.microsoft.com/office/drawing/2014/main" id="{B2C3D840-0F4D-45D2-9B3A-0E2EB6E4BDE3}"/>
              </a:ext>
            </a:extLst>
          </p:cNvPr>
          <p:cNvSpPr>
            <a:spLocks/>
          </p:cNvSpPr>
          <p:nvPr/>
        </p:nvSpPr>
        <p:spPr bwMode="auto">
          <a:xfrm>
            <a:off x="3563888" y="4403576"/>
            <a:ext cx="304800" cy="609600"/>
          </a:xfrm>
          <a:custGeom>
            <a:avLst/>
            <a:gdLst>
              <a:gd name="T0" fmla="*/ 0 w 21600"/>
              <a:gd name="T1" fmla="*/ 2147483646 h 21600"/>
              <a:gd name="T2" fmla="*/ 2147483646 w 21600"/>
              <a:gd name="T3" fmla="*/ 0 h 21600"/>
              <a:gd name="T4" fmla="*/ 2147483646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44"/>
                </a:moveTo>
                <a:cubicBezTo>
                  <a:pt x="30" y="9680"/>
                  <a:pt x="9624" y="61"/>
                  <a:pt x="21488" y="0"/>
                </a:cubicBezTo>
              </a:path>
              <a:path w="21600" h="21600" stroke="0" extrusionOk="0">
                <a:moveTo>
                  <a:pt x="0" y="21544"/>
                </a:moveTo>
                <a:cubicBezTo>
                  <a:pt x="30" y="9680"/>
                  <a:pt x="9624" y="61"/>
                  <a:pt x="21488" y="0"/>
                </a:cubicBezTo>
                <a:lnTo>
                  <a:pt x="21600" y="21600"/>
                </a:lnTo>
                <a:lnTo>
                  <a:pt x="0" y="21544"/>
                </a:lnTo>
                <a:close/>
              </a:path>
            </a:pathLst>
          </a:custGeom>
          <a:noFill/>
          <a:ln w="25400" cap="rnd">
            <a:solidFill>
              <a:srgbClr val="00B05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6" name="Arc 63">
            <a:extLst>
              <a:ext uri="{FF2B5EF4-FFF2-40B4-BE49-F238E27FC236}">
                <a16:creationId xmlns:a16="http://schemas.microsoft.com/office/drawing/2014/main" id="{38E30FA5-577D-4FFD-B4C4-344AE9DBB3E6}"/>
              </a:ext>
            </a:extLst>
          </p:cNvPr>
          <p:cNvSpPr>
            <a:spLocks/>
          </p:cNvSpPr>
          <p:nvPr/>
        </p:nvSpPr>
        <p:spPr bwMode="auto">
          <a:xfrm>
            <a:off x="5220072" y="4581128"/>
            <a:ext cx="304800" cy="609600"/>
          </a:xfrm>
          <a:custGeom>
            <a:avLst/>
            <a:gdLst>
              <a:gd name="T0" fmla="*/ 0 w 21600"/>
              <a:gd name="T1" fmla="*/ 2147483646 h 21600"/>
              <a:gd name="T2" fmla="*/ 2147483646 w 21600"/>
              <a:gd name="T3" fmla="*/ 0 h 21600"/>
              <a:gd name="T4" fmla="*/ 2147483646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44"/>
                </a:moveTo>
                <a:cubicBezTo>
                  <a:pt x="30" y="9680"/>
                  <a:pt x="9624" y="61"/>
                  <a:pt x="21488" y="0"/>
                </a:cubicBezTo>
              </a:path>
              <a:path w="21600" h="21600" stroke="0" extrusionOk="0">
                <a:moveTo>
                  <a:pt x="0" y="21544"/>
                </a:moveTo>
                <a:cubicBezTo>
                  <a:pt x="30" y="9680"/>
                  <a:pt x="9624" y="61"/>
                  <a:pt x="21488" y="0"/>
                </a:cubicBezTo>
                <a:lnTo>
                  <a:pt x="21600" y="21600"/>
                </a:lnTo>
                <a:lnTo>
                  <a:pt x="0" y="21544"/>
                </a:lnTo>
                <a:close/>
              </a:path>
            </a:pathLst>
          </a:custGeom>
          <a:noFill/>
          <a:ln w="25400" cap="rnd">
            <a:solidFill>
              <a:srgbClr val="00B05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7" name="Rectangle 64">
            <a:extLst>
              <a:ext uri="{FF2B5EF4-FFF2-40B4-BE49-F238E27FC236}">
                <a16:creationId xmlns:a16="http://schemas.microsoft.com/office/drawing/2014/main" id="{583CC8C8-D6FD-464A-AE74-9E71E8F57CBB}"/>
              </a:ext>
            </a:extLst>
          </p:cNvPr>
          <p:cNvSpPr>
            <a:spLocks noChangeArrowheads="1"/>
          </p:cNvSpPr>
          <p:nvPr/>
        </p:nvSpPr>
        <p:spPr bwMode="auto">
          <a:xfrm>
            <a:off x="5532101" y="4430465"/>
            <a:ext cx="3084179" cy="543740"/>
          </a:xfrm>
          <a:prstGeom prst="rect">
            <a:avLst/>
          </a:prstGeom>
          <a:noFill/>
          <a:ln w="9525">
            <a:noFill/>
            <a:miter lim="800000"/>
            <a:headEnd/>
            <a:tailEnd/>
          </a:ln>
          <a:effectLst/>
        </p:spPr>
        <p:txBody>
          <a:bodyPr wrap="none" lIns="92075" tIns="46038" rIns="92075" bIns="46038">
            <a:spAutoFit/>
          </a:bodyPr>
          <a:lstStyle/>
          <a:p>
            <a:pPr algn="ctr">
              <a:lnSpc>
                <a:spcPct val="65000"/>
              </a:lnSpc>
              <a:spcBef>
                <a:spcPct val="30000"/>
              </a:spcBef>
              <a:defRPr/>
            </a:pPr>
            <a:r>
              <a:rPr lang="en-US" altLang="zh-TW" sz="1800" b="1" dirty="0">
                <a:solidFill>
                  <a:srgbClr val="C00000"/>
                </a:solidFill>
                <a:effectLst>
                  <a:outerShdw blurRad="38100" dist="38100" dir="2700000" algn="tl">
                    <a:srgbClr val="000000"/>
                  </a:outerShdw>
                </a:effectLst>
                <a:latin typeface="Arial" charset="0"/>
                <a:ea typeface="新細明體" pitchFamily="2" charset="-120"/>
              </a:rPr>
              <a:t>Optimal model obtained at</a:t>
            </a:r>
          </a:p>
          <a:p>
            <a:pPr algn="ctr">
              <a:lnSpc>
                <a:spcPct val="65000"/>
              </a:lnSpc>
              <a:spcBef>
                <a:spcPct val="30000"/>
              </a:spcBef>
              <a:defRPr/>
            </a:pPr>
            <a:r>
              <a:rPr lang="en-US" altLang="zh-TW" sz="1800" b="1" dirty="0">
                <a:solidFill>
                  <a:srgbClr val="C00000"/>
                </a:solidFill>
                <a:effectLst>
                  <a:outerShdw blurRad="38100" dist="38100" dir="2700000" algn="tl">
                    <a:srgbClr val="000000"/>
                  </a:outerShdw>
                </a:effectLst>
                <a:latin typeface="Arial" charset="0"/>
                <a:ea typeface="新細明體" pitchFamily="2" charset="-120"/>
              </a:rPr>
              <a:t>smallest validation error</a:t>
            </a:r>
          </a:p>
        </p:txBody>
      </p:sp>
      <p:sp>
        <p:nvSpPr>
          <p:cNvPr id="58" name="Line 65">
            <a:extLst>
              <a:ext uri="{FF2B5EF4-FFF2-40B4-BE49-F238E27FC236}">
                <a16:creationId xmlns:a16="http://schemas.microsoft.com/office/drawing/2014/main" id="{DFE0F8C7-D87B-44BB-A0A6-FBAE293BB23E}"/>
              </a:ext>
            </a:extLst>
          </p:cNvPr>
          <p:cNvSpPr>
            <a:spLocks noChangeShapeType="1"/>
          </p:cNvSpPr>
          <p:nvPr/>
        </p:nvSpPr>
        <p:spPr bwMode="auto">
          <a:xfrm>
            <a:off x="2219325" y="4314577"/>
            <a:ext cx="331788" cy="233363"/>
          </a:xfrm>
          <a:prstGeom prst="line">
            <a:avLst/>
          </a:prstGeom>
          <a:noFill/>
          <a:ln w="9525">
            <a:solidFill>
              <a:srgbClr val="E60BEB"/>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9" name="Line 66">
            <a:extLst>
              <a:ext uri="{FF2B5EF4-FFF2-40B4-BE49-F238E27FC236}">
                <a16:creationId xmlns:a16="http://schemas.microsoft.com/office/drawing/2014/main" id="{740DFD05-4AD3-433E-8019-DC910BCDBF43}"/>
              </a:ext>
            </a:extLst>
          </p:cNvPr>
          <p:cNvSpPr>
            <a:spLocks noChangeShapeType="1"/>
          </p:cNvSpPr>
          <p:nvPr/>
        </p:nvSpPr>
        <p:spPr bwMode="auto">
          <a:xfrm>
            <a:off x="2605088" y="4570165"/>
            <a:ext cx="334962" cy="138112"/>
          </a:xfrm>
          <a:prstGeom prst="line">
            <a:avLst/>
          </a:prstGeom>
          <a:noFill/>
          <a:ln w="9525">
            <a:solidFill>
              <a:srgbClr val="E60BEB"/>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0" name="Line 67">
            <a:extLst>
              <a:ext uri="{FF2B5EF4-FFF2-40B4-BE49-F238E27FC236}">
                <a16:creationId xmlns:a16="http://schemas.microsoft.com/office/drawing/2014/main" id="{4250F9E5-2A57-4424-8383-407897D17628}"/>
              </a:ext>
            </a:extLst>
          </p:cNvPr>
          <p:cNvSpPr>
            <a:spLocks noChangeShapeType="1"/>
          </p:cNvSpPr>
          <p:nvPr/>
        </p:nvSpPr>
        <p:spPr bwMode="auto">
          <a:xfrm>
            <a:off x="2989263" y="4725740"/>
            <a:ext cx="323850" cy="128587"/>
          </a:xfrm>
          <a:prstGeom prst="line">
            <a:avLst/>
          </a:prstGeom>
          <a:noFill/>
          <a:ln w="9525">
            <a:solidFill>
              <a:srgbClr val="E60BEB"/>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1" name="Line 68">
            <a:extLst>
              <a:ext uri="{FF2B5EF4-FFF2-40B4-BE49-F238E27FC236}">
                <a16:creationId xmlns:a16="http://schemas.microsoft.com/office/drawing/2014/main" id="{C8121C3A-B632-4D25-9D40-8FDE29617505}"/>
              </a:ext>
            </a:extLst>
          </p:cNvPr>
          <p:cNvSpPr>
            <a:spLocks noChangeShapeType="1"/>
          </p:cNvSpPr>
          <p:nvPr/>
        </p:nvSpPr>
        <p:spPr bwMode="auto">
          <a:xfrm>
            <a:off x="3367088" y="4873377"/>
            <a:ext cx="315912" cy="60325"/>
          </a:xfrm>
          <a:prstGeom prst="line">
            <a:avLst/>
          </a:prstGeom>
          <a:noFill/>
          <a:ln w="9525">
            <a:solidFill>
              <a:srgbClr val="E60BEB"/>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2" name="Line 69">
            <a:extLst>
              <a:ext uri="{FF2B5EF4-FFF2-40B4-BE49-F238E27FC236}">
                <a16:creationId xmlns:a16="http://schemas.microsoft.com/office/drawing/2014/main" id="{5A9FB788-42F4-46F3-8A33-476EB067DA73}"/>
              </a:ext>
            </a:extLst>
          </p:cNvPr>
          <p:cNvSpPr>
            <a:spLocks noChangeShapeType="1"/>
          </p:cNvSpPr>
          <p:nvPr/>
        </p:nvSpPr>
        <p:spPr bwMode="auto">
          <a:xfrm>
            <a:off x="3752850" y="4946402"/>
            <a:ext cx="323850" cy="60325"/>
          </a:xfrm>
          <a:prstGeom prst="line">
            <a:avLst/>
          </a:prstGeom>
          <a:noFill/>
          <a:ln w="9525">
            <a:solidFill>
              <a:srgbClr val="E60BEB"/>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3" name="Line 70">
            <a:extLst>
              <a:ext uri="{FF2B5EF4-FFF2-40B4-BE49-F238E27FC236}">
                <a16:creationId xmlns:a16="http://schemas.microsoft.com/office/drawing/2014/main" id="{5069B222-49BC-41D2-9D70-81FD0BA1703F}"/>
              </a:ext>
            </a:extLst>
          </p:cNvPr>
          <p:cNvSpPr>
            <a:spLocks noChangeShapeType="1"/>
          </p:cNvSpPr>
          <p:nvPr/>
        </p:nvSpPr>
        <p:spPr bwMode="auto">
          <a:xfrm>
            <a:off x="4130675" y="5014665"/>
            <a:ext cx="334963" cy="57150"/>
          </a:xfrm>
          <a:prstGeom prst="line">
            <a:avLst/>
          </a:prstGeom>
          <a:noFill/>
          <a:ln w="9525">
            <a:solidFill>
              <a:srgbClr val="E60BEB"/>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4" name="Line 71">
            <a:extLst>
              <a:ext uri="{FF2B5EF4-FFF2-40B4-BE49-F238E27FC236}">
                <a16:creationId xmlns:a16="http://schemas.microsoft.com/office/drawing/2014/main" id="{AA09A597-8CE0-4FF0-96E8-D73832BCB1A7}"/>
              </a:ext>
            </a:extLst>
          </p:cNvPr>
          <p:cNvSpPr>
            <a:spLocks noChangeShapeType="1"/>
          </p:cNvSpPr>
          <p:nvPr/>
        </p:nvSpPr>
        <p:spPr bwMode="auto">
          <a:xfrm>
            <a:off x="4524375" y="5086102"/>
            <a:ext cx="331788" cy="141288"/>
          </a:xfrm>
          <a:prstGeom prst="line">
            <a:avLst/>
          </a:prstGeom>
          <a:noFill/>
          <a:ln w="9525">
            <a:solidFill>
              <a:srgbClr val="E60BEB"/>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5" name="Line 72">
            <a:extLst>
              <a:ext uri="{FF2B5EF4-FFF2-40B4-BE49-F238E27FC236}">
                <a16:creationId xmlns:a16="http://schemas.microsoft.com/office/drawing/2014/main" id="{9C97CA31-DBE9-4BFA-A115-DB5F9E4C925A}"/>
              </a:ext>
            </a:extLst>
          </p:cNvPr>
          <p:cNvSpPr>
            <a:spLocks noChangeShapeType="1"/>
          </p:cNvSpPr>
          <p:nvPr/>
        </p:nvSpPr>
        <p:spPr bwMode="auto">
          <a:xfrm>
            <a:off x="4908550" y="5257552"/>
            <a:ext cx="315913" cy="60325"/>
          </a:xfrm>
          <a:prstGeom prst="line">
            <a:avLst/>
          </a:prstGeom>
          <a:noFill/>
          <a:ln w="9525">
            <a:solidFill>
              <a:srgbClr val="E60BEB"/>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6" name="Line 73">
            <a:extLst>
              <a:ext uri="{FF2B5EF4-FFF2-40B4-BE49-F238E27FC236}">
                <a16:creationId xmlns:a16="http://schemas.microsoft.com/office/drawing/2014/main" id="{CA8CCA35-87DC-4DC6-930E-C4223B91F743}"/>
              </a:ext>
            </a:extLst>
          </p:cNvPr>
          <p:cNvSpPr>
            <a:spLocks noChangeShapeType="1"/>
          </p:cNvSpPr>
          <p:nvPr/>
        </p:nvSpPr>
        <p:spPr bwMode="auto">
          <a:xfrm flipV="1">
            <a:off x="5283200" y="5303590"/>
            <a:ext cx="327025" cy="22225"/>
          </a:xfrm>
          <a:prstGeom prst="line">
            <a:avLst/>
          </a:prstGeom>
          <a:noFill/>
          <a:ln w="9525">
            <a:solidFill>
              <a:srgbClr val="E60BEB"/>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7" name="Line 74">
            <a:extLst>
              <a:ext uri="{FF2B5EF4-FFF2-40B4-BE49-F238E27FC236}">
                <a16:creationId xmlns:a16="http://schemas.microsoft.com/office/drawing/2014/main" id="{10A49CE5-06AC-4BF0-9F08-7838CA57CBD8}"/>
              </a:ext>
            </a:extLst>
          </p:cNvPr>
          <p:cNvSpPr>
            <a:spLocks noChangeShapeType="1"/>
          </p:cNvSpPr>
          <p:nvPr/>
        </p:nvSpPr>
        <p:spPr bwMode="auto">
          <a:xfrm flipV="1">
            <a:off x="5657850" y="5219452"/>
            <a:ext cx="323850" cy="71438"/>
          </a:xfrm>
          <a:prstGeom prst="line">
            <a:avLst/>
          </a:prstGeom>
          <a:noFill/>
          <a:ln w="9525">
            <a:solidFill>
              <a:srgbClr val="E60BEB"/>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8" name="Line 75">
            <a:extLst>
              <a:ext uri="{FF2B5EF4-FFF2-40B4-BE49-F238E27FC236}">
                <a16:creationId xmlns:a16="http://schemas.microsoft.com/office/drawing/2014/main" id="{6E7B7F59-5517-4CA3-B6D4-02823D5F2725}"/>
              </a:ext>
            </a:extLst>
          </p:cNvPr>
          <p:cNvSpPr>
            <a:spLocks noChangeShapeType="1"/>
          </p:cNvSpPr>
          <p:nvPr/>
        </p:nvSpPr>
        <p:spPr bwMode="auto">
          <a:xfrm>
            <a:off x="2205038" y="4474915"/>
            <a:ext cx="392112" cy="277812"/>
          </a:xfrm>
          <a:prstGeom prst="line">
            <a:avLst/>
          </a:prstGeom>
          <a:noFill/>
          <a:ln w="9525">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9" name="Line 76">
            <a:extLst>
              <a:ext uri="{FF2B5EF4-FFF2-40B4-BE49-F238E27FC236}">
                <a16:creationId xmlns:a16="http://schemas.microsoft.com/office/drawing/2014/main" id="{59FFA4FD-FD38-4A36-82FE-7CBFF717D627}"/>
              </a:ext>
            </a:extLst>
          </p:cNvPr>
          <p:cNvSpPr>
            <a:spLocks noChangeShapeType="1"/>
          </p:cNvSpPr>
          <p:nvPr/>
        </p:nvSpPr>
        <p:spPr bwMode="auto">
          <a:xfrm>
            <a:off x="2598738" y="4749552"/>
            <a:ext cx="379412" cy="101600"/>
          </a:xfrm>
          <a:prstGeom prst="line">
            <a:avLst/>
          </a:prstGeom>
          <a:noFill/>
          <a:ln w="9525">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0" name="Line 77">
            <a:extLst>
              <a:ext uri="{FF2B5EF4-FFF2-40B4-BE49-F238E27FC236}">
                <a16:creationId xmlns:a16="http://schemas.microsoft.com/office/drawing/2014/main" id="{B74524AD-8162-45BA-AA5B-806DFA64D3D8}"/>
              </a:ext>
            </a:extLst>
          </p:cNvPr>
          <p:cNvSpPr>
            <a:spLocks noChangeShapeType="1"/>
          </p:cNvSpPr>
          <p:nvPr/>
        </p:nvSpPr>
        <p:spPr bwMode="auto">
          <a:xfrm>
            <a:off x="2984500" y="4849565"/>
            <a:ext cx="368300" cy="163512"/>
          </a:xfrm>
          <a:prstGeom prst="line">
            <a:avLst/>
          </a:prstGeom>
          <a:noFill/>
          <a:ln w="9525">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1" name="Line 78">
            <a:extLst>
              <a:ext uri="{FF2B5EF4-FFF2-40B4-BE49-F238E27FC236}">
                <a16:creationId xmlns:a16="http://schemas.microsoft.com/office/drawing/2014/main" id="{072EA29E-779B-4B0C-A7FB-FD6C6A54B149}"/>
              </a:ext>
            </a:extLst>
          </p:cNvPr>
          <p:cNvSpPr>
            <a:spLocks noChangeShapeType="1"/>
          </p:cNvSpPr>
          <p:nvPr/>
        </p:nvSpPr>
        <p:spPr bwMode="auto">
          <a:xfrm>
            <a:off x="3346450" y="5013077"/>
            <a:ext cx="401638" cy="80963"/>
          </a:xfrm>
          <a:prstGeom prst="line">
            <a:avLst/>
          </a:prstGeom>
          <a:noFill/>
          <a:ln w="9525">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2" name="Line 79">
            <a:extLst>
              <a:ext uri="{FF2B5EF4-FFF2-40B4-BE49-F238E27FC236}">
                <a16:creationId xmlns:a16="http://schemas.microsoft.com/office/drawing/2014/main" id="{AA49AC56-2425-4DD2-8A56-22C7D40446C9}"/>
              </a:ext>
            </a:extLst>
          </p:cNvPr>
          <p:cNvSpPr>
            <a:spLocks noChangeShapeType="1"/>
          </p:cNvSpPr>
          <p:nvPr/>
        </p:nvSpPr>
        <p:spPr bwMode="auto">
          <a:xfrm>
            <a:off x="3738563" y="5089277"/>
            <a:ext cx="374650" cy="146050"/>
          </a:xfrm>
          <a:prstGeom prst="line">
            <a:avLst/>
          </a:prstGeom>
          <a:noFill/>
          <a:ln w="9525">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3" name="Line 80">
            <a:extLst>
              <a:ext uri="{FF2B5EF4-FFF2-40B4-BE49-F238E27FC236}">
                <a16:creationId xmlns:a16="http://schemas.microsoft.com/office/drawing/2014/main" id="{F2E51D52-4752-4114-AA77-7E3A4B5FE4AF}"/>
              </a:ext>
            </a:extLst>
          </p:cNvPr>
          <p:cNvSpPr>
            <a:spLocks noChangeShapeType="1"/>
          </p:cNvSpPr>
          <p:nvPr/>
        </p:nvSpPr>
        <p:spPr bwMode="auto">
          <a:xfrm>
            <a:off x="4119563" y="5238502"/>
            <a:ext cx="381000" cy="77788"/>
          </a:xfrm>
          <a:prstGeom prst="line">
            <a:avLst/>
          </a:prstGeom>
          <a:noFill/>
          <a:ln w="9525">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4" name="Line 81">
            <a:extLst>
              <a:ext uri="{FF2B5EF4-FFF2-40B4-BE49-F238E27FC236}">
                <a16:creationId xmlns:a16="http://schemas.microsoft.com/office/drawing/2014/main" id="{B0F0336A-8C42-4BD3-A8D1-E4A430E8359F}"/>
              </a:ext>
            </a:extLst>
          </p:cNvPr>
          <p:cNvSpPr>
            <a:spLocks noChangeShapeType="1"/>
          </p:cNvSpPr>
          <p:nvPr/>
        </p:nvSpPr>
        <p:spPr bwMode="auto">
          <a:xfrm>
            <a:off x="4505325" y="5314702"/>
            <a:ext cx="373063" cy="157163"/>
          </a:xfrm>
          <a:prstGeom prst="line">
            <a:avLst/>
          </a:prstGeom>
          <a:noFill/>
          <a:ln w="9525">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5" name="Line 82">
            <a:extLst>
              <a:ext uri="{FF2B5EF4-FFF2-40B4-BE49-F238E27FC236}">
                <a16:creationId xmlns:a16="http://schemas.microsoft.com/office/drawing/2014/main" id="{8CB58909-CBD6-488F-8589-E5B4D162CC5C}"/>
              </a:ext>
            </a:extLst>
          </p:cNvPr>
          <p:cNvSpPr>
            <a:spLocks noChangeShapeType="1"/>
          </p:cNvSpPr>
          <p:nvPr/>
        </p:nvSpPr>
        <p:spPr bwMode="auto">
          <a:xfrm>
            <a:off x="4897438" y="5479802"/>
            <a:ext cx="369887" cy="69850"/>
          </a:xfrm>
          <a:prstGeom prst="line">
            <a:avLst/>
          </a:prstGeom>
          <a:noFill/>
          <a:ln w="9525">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6" name="Line 83">
            <a:extLst>
              <a:ext uri="{FF2B5EF4-FFF2-40B4-BE49-F238E27FC236}">
                <a16:creationId xmlns:a16="http://schemas.microsoft.com/office/drawing/2014/main" id="{FBA59113-9FFA-4546-994B-7172454CDAB0}"/>
              </a:ext>
            </a:extLst>
          </p:cNvPr>
          <p:cNvSpPr>
            <a:spLocks noChangeShapeType="1"/>
          </p:cNvSpPr>
          <p:nvPr/>
        </p:nvSpPr>
        <p:spPr bwMode="auto">
          <a:xfrm>
            <a:off x="5256213" y="5544890"/>
            <a:ext cx="369887" cy="69850"/>
          </a:xfrm>
          <a:prstGeom prst="line">
            <a:avLst/>
          </a:prstGeom>
          <a:noFill/>
          <a:ln w="9525">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7" name="Line 84">
            <a:extLst>
              <a:ext uri="{FF2B5EF4-FFF2-40B4-BE49-F238E27FC236}">
                <a16:creationId xmlns:a16="http://schemas.microsoft.com/office/drawing/2014/main" id="{A8C22528-AE04-4FFB-A63E-902CD446AB79}"/>
              </a:ext>
            </a:extLst>
          </p:cNvPr>
          <p:cNvSpPr>
            <a:spLocks noChangeShapeType="1"/>
          </p:cNvSpPr>
          <p:nvPr/>
        </p:nvSpPr>
        <p:spPr bwMode="auto">
          <a:xfrm>
            <a:off x="5641975" y="5624265"/>
            <a:ext cx="385763" cy="142875"/>
          </a:xfrm>
          <a:prstGeom prst="line">
            <a:avLst/>
          </a:prstGeom>
          <a:noFill/>
          <a:ln w="9525">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0" name="投影片編號版面配置區 2">
            <a:extLst>
              <a:ext uri="{FF2B5EF4-FFF2-40B4-BE49-F238E27FC236}">
                <a16:creationId xmlns:a16="http://schemas.microsoft.com/office/drawing/2014/main" id="{05CE53A7-46C7-024B-B96B-2A33B10DFF80}"/>
              </a:ext>
            </a:extLst>
          </p:cNvPr>
          <p:cNvSpPr>
            <a:spLocks noGrp="1"/>
          </p:cNvSpPr>
          <p:nvPr>
            <p:ph type="sldNum" sz="quarter" idx="12"/>
          </p:nvPr>
        </p:nvSpPr>
        <p:spPr>
          <a:xfrm>
            <a:off x="11582400" y="6491288"/>
            <a:ext cx="492807" cy="276981"/>
          </a:xfrm>
        </p:spPr>
        <p:txBody>
          <a:bodyPr/>
          <a:lstStyle/>
          <a:p>
            <a:pPr>
              <a:defRPr/>
            </a:pPr>
            <a:fld id="{F8E63FCA-909A-0E41-83E6-98DE1485C005}" type="slidenum">
              <a:rPr lang="zh-TW" altLang="en-US" smtClean="0"/>
              <a:pPr>
                <a:defRPr/>
              </a:pPr>
              <a:t>12</a:t>
            </a:fld>
            <a:endParaRPr lang="zh-TW" altLang="en-US" dirty="0"/>
          </a:p>
        </p:txBody>
      </p:sp>
    </p:spTree>
    <p:extLst>
      <p:ext uri="{BB962C8B-B14F-4D97-AF65-F5344CB8AC3E}">
        <p14:creationId xmlns:p14="http://schemas.microsoft.com/office/powerpoint/2010/main" val="226771815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FC1ED8-0E9D-4AE5-9CA1-9D70E619437A}"/>
              </a:ext>
            </a:extLst>
          </p:cNvPr>
          <p:cNvSpPr>
            <a:spLocks noGrp="1"/>
          </p:cNvSpPr>
          <p:nvPr>
            <p:ph type="title"/>
          </p:nvPr>
        </p:nvSpPr>
        <p:spPr/>
        <p:txBody>
          <a:bodyPr/>
          <a:lstStyle/>
          <a:p>
            <a:r>
              <a:rPr lang="en-US" altLang="zh-TW" dirty="0"/>
              <a:t>Caveat in Feature Selection for a Random Dataset</a:t>
            </a:r>
            <a:endParaRPr lang="zh-TW" altLang="en-US" dirty="0"/>
          </a:p>
        </p:txBody>
      </p:sp>
      <p:sp>
        <p:nvSpPr>
          <p:cNvPr id="3" name="內容版面配置區 2">
            <a:extLst>
              <a:ext uri="{FF2B5EF4-FFF2-40B4-BE49-F238E27FC236}">
                <a16:creationId xmlns:a16="http://schemas.microsoft.com/office/drawing/2014/main" id="{508D9B69-6BD7-4405-8118-BB78248B1DB1}"/>
              </a:ext>
            </a:extLst>
          </p:cNvPr>
          <p:cNvSpPr>
            <a:spLocks noGrp="1"/>
          </p:cNvSpPr>
          <p:nvPr>
            <p:ph idx="1"/>
          </p:nvPr>
        </p:nvSpPr>
        <p:spPr/>
        <p:txBody>
          <a:bodyPr/>
          <a:lstStyle/>
          <a:p>
            <a:r>
              <a:rPr lang="en-US" altLang="zh-TW" dirty="0"/>
              <a:t>A random dataset for feature selection</a:t>
            </a:r>
          </a:p>
          <a:p>
            <a:pPr lvl="1"/>
            <a:r>
              <a:rPr lang="en-US" altLang="zh-TW" dirty="0"/>
              <a:t>Feature dim = 100</a:t>
            </a:r>
          </a:p>
          <a:p>
            <a:pPr lvl="1"/>
            <a:r>
              <a:rPr lang="en-US" altLang="zh-TW" dirty="0"/>
              <a:t>Data count=50</a:t>
            </a:r>
          </a:p>
          <a:p>
            <a:pPr lvl="1"/>
            <a:r>
              <a:rPr lang="en-US" altLang="zh-TW" dirty="0"/>
              <a:t>Binary classification with class size ratio = 1:1</a:t>
            </a:r>
          </a:p>
          <a:p>
            <a:r>
              <a:rPr lang="en-US" altLang="zh-TW" dirty="0"/>
              <a:t>Caveat</a:t>
            </a:r>
          </a:p>
          <a:p>
            <a:pPr lvl="1"/>
            <a:r>
              <a:rPr lang="en-US" altLang="zh-TW" dirty="0"/>
              <a:t>It is a random dataset, so the accuracy should be around 50%.</a:t>
            </a:r>
          </a:p>
          <a:p>
            <a:pPr lvl="1"/>
            <a:r>
              <a:rPr lang="en-US" altLang="zh-TW" dirty="0"/>
              <a:t>In fact, this is the SFS using KNNC and LOOCV</a:t>
            </a:r>
          </a:p>
        </p:txBody>
      </p:sp>
      <p:pic>
        <p:nvPicPr>
          <p:cNvPr id="5" name="圖片 4">
            <a:extLst>
              <a:ext uri="{FF2B5EF4-FFF2-40B4-BE49-F238E27FC236}">
                <a16:creationId xmlns:a16="http://schemas.microsoft.com/office/drawing/2014/main" id="{63781752-D160-4EBF-8C8A-CE946944A12A}"/>
              </a:ext>
            </a:extLst>
          </p:cNvPr>
          <p:cNvPicPr>
            <a:picLocks noChangeAspect="1"/>
          </p:cNvPicPr>
          <p:nvPr/>
        </p:nvPicPr>
        <p:blipFill>
          <a:blip r:embed="rId2"/>
          <a:stretch>
            <a:fillRect/>
          </a:stretch>
        </p:blipFill>
        <p:spPr>
          <a:xfrm>
            <a:off x="0" y="4093992"/>
            <a:ext cx="12192000" cy="2287336"/>
          </a:xfrm>
          <a:prstGeom prst="rect">
            <a:avLst/>
          </a:prstGeom>
        </p:spPr>
      </p:pic>
      <p:sp>
        <p:nvSpPr>
          <p:cNvPr id="7" name="投影片編號版面配置區 2">
            <a:extLst>
              <a:ext uri="{FF2B5EF4-FFF2-40B4-BE49-F238E27FC236}">
                <a16:creationId xmlns:a16="http://schemas.microsoft.com/office/drawing/2014/main" id="{E8B8C567-6EB2-5C4B-9C6B-51D744551F2D}"/>
              </a:ext>
            </a:extLst>
          </p:cNvPr>
          <p:cNvSpPr>
            <a:spLocks noGrp="1"/>
          </p:cNvSpPr>
          <p:nvPr>
            <p:ph type="sldNum" sz="quarter" idx="12"/>
          </p:nvPr>
        </p:nvSpPr>
        <p:spPr>
          <a:xfrm>
            <a:off x="11582400" y="6491288"/>
            <a:ext cx="492807" cy="276981"/>
          </a:xfrm>
        </p:spPr>
        <p:txBody>
          <a:bodyPr/>
          <a:lstStyle/>
          <a:p>
            <a:pPr>
              <a:defRPr/>
            </a:pPr>
            <a:fld id="{F8E63FCA-909A-0E41-83E6-98DE1485C005}" type="slidenum">
              <a:rPr lang="zh-TW" altLang="en-US" smtClean="0"/>
              <a:pPr>
                <a:defRPr/>
              </a:pPr>
              <a:t>13</a:t>
            </a:fld>
            <a:endParaRPr lang="zh-TW" altLang="en-US"/>
          </a:p>
        </p:txBody>
      </p:sp>
    </p:spTree>
    <p:extLst>
      <p:ext uri="{BB962C8B-B14F-4D97-AF65-F5344CB8AC3E}">
        <p14:creationId xmlns:p14="http://schemas.microsoft.com/office/powerpoint/2010/main" val="68163641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BFD193-73C9-44CC-99EC-963917D43B26}"/>
              </a:ext>
            </a:extLst>
          </p:cNvPr>
          <p:cNvSpPr>
            <a:spLocks noGrp="1"/>
          </p:cNvSpPr>
          <p:nvPr>
            <p:ph type="title"/>
          </p:nvPr>
        </p:nvSpPr>
        <p:spPr/>
        <p:txBody>
          <a:bodyPr/>
          <a:lstStyle/>
          <a:p>
            <a:r>
              <a:rPr lang="en-US" altLang="zh-TW" dirty="0"/>
              <a:t>Caveat in Feature Extraction via PCA/LDA</a:t>
            </a:r>
            <a:endParaRPr lang="zh-TW" altLang="en-US" dirty="0"/>
          </a:p>
        </p:txBody>
      </p:sp>
      <p:sp>
        <p:nvSpPr>
          <p:cNvPr id="3" name="內容版面配置區 2">
            <a:extLst>
              <a:ext uri="{FF2B5EF4-FFF2-40B4-BE49-F238E27FC236}">
                <a16:creationId xmlns:a16="http://schemas.microsoft.com/office/drawing/2014/main" id="{0544EA37-411B-4CE9-A340-D41977F781D0}"/>
              </a:ext>
            </a:extLst>
          </p:cNvPr>
          <p:cNvSpPr>
            <a:spLocks noGrp="1"/>
          </p:cNvSpPr>
          <p:nvPr>
            <p:ph idx="1"/>
          </p:nvPr>
        </p:nvSpPr>
        <p:spPr/>
        <p:txBody>
          <a:bodyPr/>
          <a:lstStyle/>
          <a:p>
            <a:r>
              <a:rPr lang="en-US" altLang="zh-TW" dirty="0"/>
              <a:t>Feature extraction (linear transformation)</a:t>
            </a:r>
          </a:p>
          <a:p>
            <a:pPr lvl="1"/>
            <a:r>
              <a:rPr lang="en-US" altLang="zh-TW" dirty="0"/>
              <a:t>PCA: Principal component analysis</a:t>
            </a:r>
          </a:p>
          <a:p>
            <a:pPr lvl="1"/>
            <a:r>
              <a:rPr lang="en-US" altLang="zh-TW" dirty="0"/>
              <a:t>LDA: Linear discriminant analysis</a:t>
            </a:r>
          </a:p>
          <a:p>
            <a:r>
              <a:rPr lang="en-US" altLang="zh-TW" dirty="0"/>
              <a:t>Common practice</a:t>
            </a:r>
          </a:p>
          <a:p>
            <a:pPr lvl="1"/>
            <a:r>
              <a:rPr lang="en-US" altLang="zh-TW" dirty="0"/>
              <a:t>PCA to reduce dimensionality</a:t>
            </a:r>
          </a:p>
          <a:p>
            <a:pPr lvl="1"/>
            <a:r>
              <a:rPr lang="en-US" altLang="zh-TW" dirty="0"/>
              <a:t>LDA to extract features</a:t>
            </a:r>
          </a:p>
          <a:p>
            <a:r>
              <a:rPr lang="en-US" altLang="zh-TW" dirty="0"/>
              <a:t>Our implementation</a:t>
            </a:r>
          </a:p>
          <a:p>
            <a:pPr lvl="1"/>
            <a:r>
              <a:rPr lang="en-US" altLang="zh-TW" dirty="0"/>
              <a:t>PCA to reduce dimensionality to 33</a:t>
            </a:r>
          </a:p>
          <a:p>
            <a:pPr lvl="1"/>
            <a:r>
              <a:rPr lang="en-US" altLang="zh-TW" dirty="0"/>
              <a:t>LDA to project to 2D</a:t>
            </a:r>
            <a:endParaRPr lang="zh-TW" altLang="en-US" dirty="0"/>
          </a:p>
        </p:txBody>
      </p:sp>
      <p:pic>
        <p:nvPicPr>
          <p:cNvPr id="4" name="圖片 3">
            <a:extLst>
              <a:ext uri="{FF2B5EF4-FFF2-40B4-BE49-F238E27FC236}">
                <a16:creationId xmlns:a16="http://schemas.microsoft.com/office/drawing/2014/main" id="{E55D7A49-50AF-42F2-A237-ECCB6056157E}"/>
              </a:ext>
            </a:extLst>
          </p:cNvPr>
          <p:cNvPicPr>
            <a:picLocks noChangeAspect="1"/>
          </p:cNvPicPr>
          <p:nvPr/>
        </p:nvPicPr>
        <p:blipFill>
          <a:blip r:embed="rId2"/>
          <a:stretch>
            <a:fillRect/>
          </a:stretch>
        </p:blipFill>
        <p:spPr>
          <a:xfrm>
            <a:off x="5030147" y="2375753"/>
            <a:ext cx="5334000" cy="4000500"/>
          </a:xfrm>
          <a:prstGeom prst="rect">
            <a:avLst/>
          </a:prstGeom>
        </p:spPr>
      </p:pic>
      <p:sp>
        <p:nvSpPr>
          <p:cNvPr id="7" name="投影片編號版面配置區 2">
            <a:extLst>
              <a:ext uri="{FF2B5EF4-FFF2-40B4-BE49-F238E27FC236}">
                <a16:creationId xmlns:a16="http://schemas.microsoft.com/office/drawing/2014/main" id="{93972430-3D4D-0F4E-A570-E5881BB66913}"/>
              </a:ext>
            </a:extLst>
          </p:cNvPr>
          <p:cNvSpPr>
            <a:spLocks noGrp="1"/>
          </p:cNvSpPr>
          <p:nvPr>
            <p:ph type="sldNum" sz="quarter" idx="12"/>
          </p:nvPr>
        </p:nvSpPr>
        <p:spPr>
          <a:xfrm>
            <a:off x="11582400" y="6491288"/>
            <a:ext cx="492807" cy="276981"/>
          </a:xfrm>
        </p:spPr>
        <p:txBody>
          <a:bodyPr/>
          <a:lstStyle/>
          <a:p>
            <a:pPr>
              <a:defRPr/>
            </a:pPr>
            <a:fld id="{F8E63FCA-909A-0E41-83E6-98DE1485C005}" type="slidenum">
              <a:rPr lang="zh-TW" altLang="en-US" smtClean="0"/>
              <a:pPr>
                <a:defRPr/>
              </a:pPr>
              <a:t>14</a:t>
            </a:fld>
            <a:endParaRPr lang="zh-TW" altLang="en-US"/>
          </a:p>
        </p:txBody>
      </p:sp>
    </p:spTree>
    <p:extLst>
      <p:ext uri="{BB962C8B-B14F-4D97-AF65-F5344CB8AC3E}">
        <p14:creationId xmlns:p14="http://schemas.microsoft.com/office/powerpoint/2010/main" val="334002330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938627-DAA2-44AB-9AE8-5A5FF0B03435}"/>
              </a:ext>
            </a:extLst>
          </p:cNvPr>
          <p:cNvSpPr>
            <a:spLocks noGrp="1"/>
          </p:cNvSpPr>
          <p:nvPr>
            <p:ph type="title"/>
          </p:nvPr>
        </p:nvSpPr>
        <p:spPr/>
        <p:txBody>
          <a:bodyPr/>
          <a:lstStyle/>
          <a:p>
            <a:r>
              <a:rPr lang="en-US" altLang="zh-TW" dirty="0"/>
              <a:t>Caveat in using PCA/LDA</a:t>
            </a:r>
            <a:endParaRPr lang="zh-TW" altLang="en-US" dirty="0"/>
          </a:p>
        </p:txBody>
      </p:sp>
      <p:sp>
        <p:nvSpPr>
          <p:cNvPr id="3" name="內容版面配置區 2">
            <a:extLst>
              <a:ext uri="{FF2B5EF4-FFF2-40B4-BE49-F238E27FC236}">
                <a16:creationId xmlns:a16="http://schemas.microsoft.com/office/drawing/2014/main" id="{6FE1899F-3513-4CE6-84FD-90F551141613}"/>
              </a:ext>
            </a:extLst>
          </p:cNvPr>
          <p:cNvSpPr>
            <a:spLocks noGrp="1"/>
          </p:cNvSpPr>
          <p:nvPr>
            <p:ph idx="1"/>
          </p:nvPr>
        </p:nvSpPr>
        <p:spPr/>
        <p:txBody>
          <a:bodyPr/>
          <a:lstStyle/>
          <a:p>
            <a:r>
              <a:rPr lang="en-US" altLang="zh-TW" dirty="0"/>
              <a:t>Approximate way</a:t>
            </a:r>
          </a:p>
          <a:p>
            <a:pPr marL="651272" lvl="1" indent="-342900">
              <a:buFont typeface="+mj-lt"/>
              <a:buAutoNum type="arabicPeriod"/>
            </a:pPr>
            <a:r>
              <a:rPr lang="en-US" altLang="zh-TW" dirty="0"/>
              <a:t>PCA</a:t>
            </a:r>
          </a:p>
          <a:p>
            <a:pPr marL="651272" lvl="1" indent="-342900">
              <a:buFont typeface="+mj-lt"/>
              <a:buAutoNum type="arabicPeriod"/>
            </a:pPr>
            <a:r>
              <a:rPr lang="en-US" altLang="zh-TW" dirty="0"/>
              <a:t>LDA</a:t>
            </a:r>
          </a:p>
          <a:p>
            <a:pPr marL="651272" lvl="1" indent="-342900">
              <a:buFont typeface="+mj-lt"/>
              <a:buAutoNum type="arabicPeriod"/>
            </a:pPr>
            <a:r>
              <a:rPr lang="en-US" altLang="zh-TW" dirty="0"/>
              <a:t>LOOCV</a:t>
            </a:r>
          </a:p>
          <a:p>
            <a:r>
              <a:rPr lang="en-US" altLang="zh-TW" dirty="0"/>
              <a:t>Exact way</a:t>
            </a:r>
          </a:p>
          <a:p>
            <a:pPr marL="651272" lvl="1" indent="-342900">
              <a:buFont typeface="+mj-lt"/>
              <a:buAutoNum type="arabicPeriod"/>
            </a:pPr>
            <a:r>
              <a:rPr lang="en-US" altLang="zh-TW" dirty="0"/>
              <a:t>PCA</a:t>
            </a:r>
          </a:p>
          <a:p>
            <a:pPr marL="651272" lvl="1" indent="-342900">
              <a:buFont typeface="+mj-lt"/>
              <a:buAutoNum type="arabicPeriod"/>
            </a:pPr>
            <a:r>
              <a:rPr lang="en-US" altLang="zh-TW" dirty="0"/>
              <a:t>Hide one i/o pair</a:t>
            </a:r>
          </a:p>
          <a:p>
            <a:pPr marL="651272" lvl="1" indent="-342900">
              <a:buFont typeface="+mj-lt"/>
              <a:buAutoNum type="arabicPeriod"/>
            </a:pPr>
            <a:r>
              <a:rPr lang="en-US" altLang="zh-TW" dirty="0"/>
              <a:t>LDA on the rest data</a:t>
            </a:r>
          </a:p>
          <a:p>
            <a:pPr marL="651272" lvl="1" indent="-342900">
              <a:buFont typeface="+mj-lt"/>
              <a:buAutoNum type="arabicPeriod"/>
            </a:pPr>
            <a:r>
              <a:rPr lang="en-US" altLang="zh-TW" dirty="0"/>
              <a:t>Use the hidden pair for evaluation</a:t>
            </a:r>
          </a:p>
          <a:p>
            <a:pPr marL="651272" lvl="1" indent="-342900">
              <a:buFont typeface="+mj-lt"/>
              <a:buAutoNum type="arabicPeriod"/>
            </a:pPr>
            <a:r>
              <a:rPr lang="en-US" altLang="zh-TW" dirty="0"/>
              <a:t>Go back to step 2 till done</a:t>
            </a:r>
          </a:p>
          <a:p>
            <a:pPr marL="89297" indent="0">
              <a:buNone/>
            </a:pPr>
            <a:endParaRPr lang="zh-TW" altLang="en-US" dirty="0"/>
          </a:p>
        </p:txBody>
      </p:sp>
      <p:pic>
        <p:nvPicPr>
          <p:cNvPr id="4" name="圖片 3">
            <a:extLst>
              <a:ext uri="{FF2B5EF4-FFF2-40B4-BE49-F238E27FC236}">
                <a16:creationId xmlns:a16="http://schemas.microsoft.com/office/drawing/2014/main" id="{D074A695-3577-4A5E-81F0-D76303074561}"/>
              </a:ext>
            </a:extLst>
          </p:cNvPr>
          <p:cNvPicPr>
            <a:picLocks noChangeAspect="1"/>
          </p:cNvPicPr>
          <p:nvPr/>
        </p:nvPicPr>
        <p:blipFill>
          <a:blip r:embed="rId2"/>
          <a:stretch>
            <a:fillRect/>
          </a:stretch>
        </p:blipFill>
        <p:spPr>
          <a:xfrm>
            <a:off x="5586536" y="1444724"/>
            <a:ext cx="5334000" cy="4000500"/>
          </a:xfrm>
          <a:prstGeom prst="rect">
            <a:avLst/>
          </a:prstGeom>
        </p:spPr>
      </p:pic>
      <p:sp>
        <p:nvSpPr>
          <p:cNvPr id="7" name="投影片編號版面配置區 2">
            <a:extLst>
              <a:ext uri="{FF2B5EF4-FFF2-40B4-BE49-F238E27FC236}">
                <a16:creationId xmlns:a16="http://schemas.microsoft.com/office/drawing/2014/main" id="{4874B391-DF21-944C-A11B-D0344BB75678}"/>
              </a:ext>
            </a:extLst>
          </p:cNvPr>
          <p:cNvSpPr>
            <a:spLocks noGrp="1"/>
          </p:cNvSpPr>
          <p:nvPr>
            <p:ph type="sldNum" sz="quarter" idx="12"/>
          </p:nvPr>
        </p:nvSpPr>
        <p:spPr>
          <a:xfrm>
            <a:off x="11582400" y="6491288"/>
            <a:ext cx="492807" cy="276981"/>
          </a:xfrm>
        </p:spPr>
        <p:txBody>
          <a:bodyPr/>
          <a:lstStyle/>
          <a:p>
            <a:pPr>
              <a:defRPr/>
            </a:pPr>
            <a:fld id="{F8E63FCA-909A-0E41-83E6-98DE1485C005}" type="slidenum">
              <a:rPr lang="zh-TW" altLang="en-US" smtClean="0"/>
              <a:pPr>
                <a:defRPr/>
              </a:pPr>
              <a:t>15</a:t>
            </a:fld>
            <a:endParaRPr lang="zh-TW" altLang="en-US"/>
          </a:p>
        </p:txBody>
      </p:sp>
    </p:spTree>
    <p:extLst>
      <p:ext uri="{BB962C8B-B14F-4D97-AF65-F5344CB8AC3E}">
        <p14:creationId xmlns:p14="http://schemas.microsoft.com/office/powerpoint/2010/main" val="406686560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68FF0E-0D98-453C-8430-10A6C72BE108}"/>
              </a:ext>
            </a:extLst>
          </p:cNvPr>
          <p:cNvSpPr>
            <a:spLocks noGrp="1"/>
          </p:cNvSpPr>
          <p:nvPr>
            <p:ph type="title"/>
          </p:nvPr>
        </p:nvSpPr>
        <p:spPr/>
        <p:txBody>
          <a:bodyPr/>
          <a:lstStyle/>
          <a:p>
            <a:r>
              <a:rPr lang="en-US" altLang="zh-TW" dirty="0"/>
              <a:t>Missing Value Handling on Training Set</a:t>
            </a:r>
            <a:endParaRPr lang="zh-TW" altLang="en-US" dirty="0"/>
          </a:p>
        </p:txBody>
      </p:sp>
      <p:sp>
        <p:nvSpPr>
          <p:cNvPr id="3" name="內容版面配置區 2">
            <a:extLst>
              <a:ext uri="{FF2B5EF4-FFF2-40B4-BE49-F238E27FC236}">
                <a16:creationId xmlns:a16="http://schemas.microsoft.com/office/drawing/2014/main" id="{AAB890D6-710D-4077-9771-32D283AD518A}"/>
              </a:ext>
            </a:extLst>
          </p:cNvPr>
          <p:cNvSpPr>
            <a:spLocks noGrp="1"/>
          </p:cNvSpPr>
          <p:nvPr>
            <p:ph idx="1"/>
          </p:nvPr>
        </p:nvSpPr>
        <p:spPr/>
        <p:txBody>
          <a:bodyPr/>
          <a:lstStyle/>
          <a:p>
            <a:r>
              <a:rPr lang="en-US" altLang="zh-TW" dirty="0"/>
              <a:t>Common ways of missing value imputation</a:t>
            </a:r>
          </a:p>
          <a:p>
            <a:pPr lvl="1"/>
            <a:r>
              <a:rPr lang="en-US" altLang="zh-TW" dirty="0"/>
              <a:t>Categorical variable: Use mode of “similar” data</a:t>
            </a:r>
          </a:p>
          <a:p>
            <a:pPr lvl="1"/>
            <a:r>
              <a:rPr lang="en-US" altLang="zh-TW" dirty="0"/>
              <a:t>Numerical variable: Use mean of “similar” data</a:t>
            </a:r>
          </a:p>
          <a:p>
            <a:r>
              <a:rPr lang="en-US" altLang="zh-TW" dirty="0"/>
              <a:t>MICE (Multiple Imputation by Chained Equations )</a:t>
            </a:r>
          </a:p>
          <a:p>
            <a:pPr lvl="1"/>
            <a:r>
              <a:rPr lang="en-US" altLang="zh-TW" dirty="0"/>
              <a:t>An iterative method for imputing missing values</a:t>
            </a:r>
          </a:p>
          <a:p>
            <a:pPr lvl="1"/>
            <a:r>
              <a:rPr lang="en-US" altLang="zh-TW" dirty="0"/>
              <a:t>For imputing the training set only!</a:t>
            </a:r>
          </a:p>
          <a:p>
            <a:pPr lvl="1"/>
            <a:endParaRPr lang="en-US" altLang="zh-TW" dirty="0"/>
          </a:p>
          <a:p>
            <a:pPr lvl="1"/>
            <a:endParaRPr lang="en-US" altLang="zh-TW" dirty="0"/>
          </a:p>
          <a:p>
            <a:pPr lvl="1"/>
            <a:endParaRPr lang="zh-TW" altLang="en-US" dirty="0"/>
          </a:p>
        </p:txBody>
      </p:sp>
      <p:sp>
        <p:nvSpPr>
          <p:cNvPr id="6" name="投影片編號版面配置區 2">
            <a:extLst>
              <a:ext uri="{FF2B5EF4-FFF2-40B4-BE49-F238E27FC236}">
                <a16:creationId xmlns:a16="http://schemas.microsoft.com/office/drawing/2014/main" id="{F2CD62B2-E61F-084C-9839-6EFF8B904E94}"/>
              </a:ext>
            </a:extLst>
          </p:cNvPr>
          <p:cNvSpPr>
            <a:spLocks noGrp="1"/>
          </p:cNvSpPr>
          <p:nvPr>
            <p:ph type="sldNum" sz="quarter" idx="12"/>
          </p:nvPr>
        </p:nvSpPr>
        <p:spPr>
          <a:xfrm>
            <a:off x="11582400" y="6491288"/>
            <a:ext cx="492807" cy="276981"/>
          </a:xfrm>
        </p:spPr>
        <p:txBody>
          <a:bodyPr/>
          <a:lstStyle/>
          <a:p>
            <a:pPr>
              <a:defRPr/>
            </a:pPr>
            <a:fld id="{F8E63FCA-909A-0E41-83E6-98DE1485C005}" type="slidenum">
              <a:rPr lang="zh-TW" altLang="en-US" smtClean="0"/>
              <a:pPr>
                <a:defRPr/>
              </a:pPr>
              <a:t>16</a:t>
            </a:fld>
            <a:endParaRPr lang="zh-TW" altLang="en-US"/>
          </a:p>
        </p:txBody>
      </p:sp>
      <p:grpSp>
        <p:nvGrpSpPr>
          <p:cNvPr id="5" name="群組 4">
            <a:extLst>
              <a:ext uri="{FF2B5EF4-FFF2-40B4-BE49-F238E27FC236}">
                <a16:creationId xmlns:a16="http://schemas.microsoft.com/office/drawing/2014/main" id="{E729314F-9C1F-4FDB-8B5D-01E4A92C3F5C}"/>
              </a:ext>
            </a:extLst>
          </p:cNvPr>
          <p:cNvGrpSpPr/>
          <p:nvPr/>
        </p:nvGrpSpPr>
        <p:grpSpPr>
          <a:xfrm>
            <a:off x="4786960" y="4085337"/>
            <a:ext cx="144016" cy="1584176"/>
            <a:chOff x="4655840" y="2708920"/>
            <a:chExt cx="144016" cy="1584176"/>
          </a:xfrm>
        </p:grpSpPr>
        <p:sp>
          <p:nvSpPr>
            <p:cNvPr id="7" name="矩形: 圓角 6">
              <a:extLst>
                <a:ext uri="{FF2B5EF4-FFF2-40B4-BE49-F238E27FC236}">
                  <a16:creationId xmlns:a16="http://schemas.microsoft.com/office/drawing/2014/main" id="{1DB20694-48E9-459E-8F3C-277B862FCCD1}"/>
                </a:ext>
              </a:extLst>
            </p:cNvPr>
            <p:cNvSpPr/>
            <p:nvPr/>
          </p:nvSpPr>
          <p:spPr>
            <a:xfrm>
              <a:off x="4655840" y="2708920"/>
              <a:ext cx="144016" cy="144016"/>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圓角 7">
              <a:extLst>
                <a:ext uri="{FF2B5EF4-FFF2-40B4-BE49-F238E27FC236}">
                  <a16:creationId xmlns:a16="http://schemas.microsoft.com/office/drawing/2014/main" id="{74528FB0-6F31-4EAF-9AE4-29D92AB7297B}"/>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圓角 8">
              <a:extLst>
                <a:ext uri="{FF2B5EF4-FFF2-40B4-BE49-F238E27FC236}">
                  <a16:creationId xmlns:a16="http://schemas.microsoft.com/office/drawing/2014/main" id="{7FAB90F6-4BB3-4813-B9A0-830CC0B2B6BB}"/>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圓角 9">
              <a:extLst>
                <a:ext uri="{FF2B5EF4-FFF2-40B4-BE49-F238E27FC236}">
                  <a16:creationId xmlns:a16="http://schemas.microsoft.com/office/drawing/2014/main" id="{9E4D42B8-0693-4EE9-ADB2-07D356BACC0B}"/>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圓角 10">
              <a:extLst>
                <a:ext uri="{FF2B5EF4-FFF2-40B4-BE49-F238E27FC236}">
                  <a16:creationId xmlns:a16="http://schemas.microsoft.com/office/drawing/2014/main" id="{973AA6EA-1E31-44DE-9E38-CDA6C9F3AC43}"/>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圓角 11">
              <a:extLst>
                <a:ext uri="{FF2B5EF4-FFF2-40B4-BE49-F238E27FC236}">
                  <a16:creationId xmlns:a16="http://schemas.microsoft.com/office/drawing/2014/main" id="{5ACEF005-A371-4CDD-B316-DD5D2BDA3077}"/>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 name="群組 12">
            <a:extLst>
              <a:ext uri="{FF2B5EF4-FFF2-40B4-BE49-F238E27FC236}">
                <a16:creationId xmlns:a16="http://schemas.microsoft.com/office/drawing/2014/main" id="{D355C7D7-FDC9-4C96-BE70-F1BA232A6A55}"/>
              </a:ext>
            </a:extLst>
          </p:cNvPr>
          <p:cNvGrpSpPr/>
          <p:nvPr/>
        </p:nvGrpSpPr>
        <p:grpSpPr>
          <a:xfrm>
            <a:off x="5074992" y="4085337"/>
            <a:ext cx="144016" cy="1584176"/>
            <a:chOff x="4655840" y="2708920"/>
            <a:chExt cx="144016" cy="1584176"/>
          </a:xfrm>
        </p:grpSpPr>
        <p:sp>
          <p:nvSpPr>
            <p:cNvPr id="14" name="矩形: 圓角 13">
              <a:extLst>
                <a:ext uri="{FF2B5EF4-FFF2-40B4-BE49-F238E27FC236}">
                  <a16:creationId xmlns:a16="http://schemas.microsoft.com/office/drawing/2014/main" id="{AD029752-E86F-4B01-AD64-AEEABC5C7ABA}"/>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圓角 14">
              <a:extLst>
                <a:ext uri="{FF2B5EF4-FFF2-40B4-BE49-F238E27FC236}">
                  <a16:creationId xmlns:a16="http://schemas.microsoft.com/office/drawing/2014/main" id="{12A5262C-F22E-4BF2-A342-FB596C73054A}"/>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圓角 15">
              <a:extLst>
                <a:ext uri="{FF2B5EF4-FFF2-40B4-BE49-F238E27FC236}">
                  <a16:creationId xmlns:a16="http://schemas.microsoft.com/office/drawing/2014/main" id="{11381744-95B0-4D95-A03B-08B2751C3E44}"/>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圓角 16">
              <a:extLst>
                <a:ext uri="{FF2B5EF4-FFF2-40B4-BE49-F238E27FC236}">
                  <a16:creationId xmlns:a16="http://schemas.microsoft.com/office/drawing/2014/main" id="{CCB9F5CB-3299-423C-A833-43EB7A1F11D9}"/>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圓角 17">
              <a:extLst>
                <a:ext uri="{FF2B5EF4-FFF2-40B4-BE49-F238E27FC236}">
                  <a16:creationId xmlns:a16="http://schemas.microsoft.com/office/drawing/2014/main" id="{AA089644-AE5C-4A0F-B5C6-A5C5917EA370}"/>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圓角 18">
              <a:extLst>
                <a:ext uri="{FF2B5EF4-FFF2-40B4-BE49-F238E27FC236}">
                  <a16:creationId xmlns:a16="http://schemas.microsoft.com/office/drawing/2014/main" id="{F8F97D8D-AF1D-4956-9E88-07B68E401273}"/>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0" name="群組 19">
            <a:extLst>
              <a:ext uri="{FF2B5EF4-FFF2-40B4-BE49-F238E27FC236}">
                <a16:creationId xmlns:a16="http://schemas.microsoft.com/office/drawing/2014/main" id="{3B94FE88-B532-408C-8FE0-7EE4B788D3EF}"/>
              </a:ext>
            </a:extLst>
          </p:cNvPr>
          <p:cNvGrpSpPr/>
          <p:nvPr/>
        </p:nvGrpSpPr>
        <p:grpSpPr>
          <a:xfrm>
            <a:off x="5363024" y="4085337"/>
            <a:ext cx="144016" cy="1584176"/>
            <a:chOff x="4655840" y="2708920"/>
            <a:chExt cx="144016" cy="1584176"/>
          </a:xfrm>
        </p:grpSpPr>
        <p:sp>
          <p:nvSpPr>
            <p:cNvPr id="21" name="矩形: 圓角 20">
              <a:extLst>
                <a:ext uri="{FF2B5EF4-FFF2-40B4-BE49-F238E27FC236}">
                  <a16:creationId xmlns:a16="http://schemas.microsoft.com/office/drawing/2014/main" id="{7D264BC7-DB8F-459A-BEF4-CAFB33FD8204}"/>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圓角 21">
              <a:extLst>
                <a:ext uri="{FF2B5EF4-FFF2-40B4-BE49-F238E27FC236}">
                  <a16:creationId xmlns:a16="http://schemas.microsoft.com/office/drawing/2014/main" id="{F81A2C20-B49F-4FF8-B63D-73A29AD42EE9}"/>
                </a:ext>
              </a:extLst>
            </p:cNvPr>
            <p:cNvSpPr/>
            <p:nvPr/>
          </p:nvSpPr>
          <p:spPr>
            <a:xfrm>
              <a:off x="4655840" y="2996952"/>
              <a:ext cx="144016" cy="144016"/>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矩形: 圓角 22">
              <a:extLst>
                <a:ext uri="{FF2B5EF4-FFF2-40B4-BE49-F238E27FC236}">
                  <a16:creationId xmlns:a16="http://schemas.microsoft.com/office/drawing/2014/main" id="{C81A1C35-4E73-487F-9A8F-5F6DBD068114}"/>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圓角 23">
              <a:extLst>
                <a:ext uri="{FF2B5EF4-FFF2-40B4-BE49-F238E27FC236}">
                  <a16:creationId xmlns:a16="http://schemas.microsoft.com/office/drawing/2014/main" id="{5B747775-B011-4999-9570-1811215E077C}"/>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圓角 24">
              <a:extLst>
                <a:ext uri="{FF2B5EF4-FFF2-40B4-BE49-F238E27FC236}">
                  <a16:creationId xmlns:a16="http://schemas.microsoft.com/office/drawing/2014/main" id="{EC65F929-E0E3-41BF-B75A-58C48DF6AD3E}"/>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圓角 25">
              <a:extLst>
                <a:ext uri="{FF2B5EF4-FFF2-40B4-BE49-F238E27FC236}">
                  <a16:creationId xmlns:a16="http://schemas.microsoft.com/office/drawing/2014/main" id="{6A25ABD9-7DA4-451C-A121-174C80E93676}"/>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7" name="群組 26">
            <a:extLst>
              <a:ext uri="{FF2B5EF4-FFF2-40B4-BE49-F238E27FC236}">
                <a16:creationId xmlns:a16="http://schemas.microsoft.com/office/drawing/2014/main" id="{D7B490FE-D19B-42E3-843C-A3156696CEC3}"/>
              </a:ext>
            </a:extLst>
          </p:cNvPr>
          <p:cNvGrpSpPr/>
          <p:nvPr/>
        </p:nvGrpSpPr>
        <p:grpSpPr>
          <a:xfrm>
            <a:off x="5651056" y="4085337"/>
            <a:ext cx="144016" cy="1584176"/>
            <a:chOff x="4655840" y="2708920"/>
            <a:chExt cx="144016" cy="1584176"/>
          </a:xfrm>
        </p:grpSpPr>
        <p:sp>
          <p:nvSpPr>
            <p:cNvPr id="28" name="矩形: 圓角 27">
              <a:extLst>
                <a:ext uri="{FF2B5EF4-FFF2-40B4-BE49-F238E27FC236}">
                  <a16:creationId xmlns:a16="http://schemas.microsoft.com/office/drawing/2014/main" id="{5C7A0397-12AC-49CB-86E8-A79B2E890C47}"/>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圓角 28">
              <a:extLst>
                <a:ext uri="{FF2B5EF4-FFF2-40B4-BE49-F238E27FC236}">
                  <a16:creationId xmlns:a16="http://schemas.microsoft.com/office/drawing/2014/main" id="{7B418C1E-D077-4480-979D-86FB3F3E788B}"/>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圓角 29">
              <a:extLst>
                <a:ext uri="{FF2B5EF4-FFF2-40B4-BE49-F238E27FC236}">
                  <a16:creationId xmlns:a16="http://schemas.microsoft.com/office/drawing/2014/main" id="{D41FD59C-BC8C-4321-8B19-1A5051EA2BDA}"/>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圓角 30">
              <a:extLst>
                <a:ext uri="{FF2B5EF4-FFF2-40B4-BE49-F238E27FC236}">
                  <a16:creationId xmlns:a16="http://schemas.microsoft.com/office/drawing/2014/main" id="{A9F2F584-57E3-4AD6-BB09-7EA56946FC07}"/>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圓角 31">
              <a:extLst>
                <a:ext uri="{FF2B5EF4-FFF2-40B4-BE49-F238E27FC236}">
                  <a16:creationId xmlns:a16="http://schemas.microsoft.com/office/drawing/2014/main" id="{4E24226D-28E3-4E01-BFA2-6F5E7E20BCF9}"/>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圓角 32">
              <a:extLst>
                <a:ext uri="{FF2B5EF4-FFF2-40B4-BE49-F238E27FC236}">
                  <a16:creationId xmlns:a16="http://schemas.microsoft.com/office/drawing/2014/main" id="{9A3BE641-C9FF-4FE5-8CCB-492359D5A6FF}"/>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4" name="群組 33">
            <a:extLst>
              <a:ext uri="{FF2B5EF4-FFF2-40B4-BE49-F238E27FC236}">
                <a16:creationId xmlns:a16="http://schemas.microsoft.com/office/drawing/2014/main" id="{FFDAD8C9-B9C8-48DB-87D9-F35404F326E3}"/>
              </a:ext>
            </a:extLst>
          </p:cNvPr>
          <p:cNvGrpSpPr/>
          <p:nvPr/>
        </p:nvGrpSpPr>
        <p:grpSpPr>
          <a:xfrm>
            <a:off x="5939088" y="4085337"/>
            <a:ext cx="144016" cy="1584176"/>
            <a:chOff x="4655840" y="2708920"/>
            <a:chExt cx="144016" cy="1584176"/>
          </a:xfrm>
        </p:grpSpPr>
        <p:sp>
          <p:nvSpPr>
            <p:cNvPr id="35" name="矩形: 圓角 34">
              <a:extLst>
                <a:ext uri="{FF2B5EF4-FFF2-40B4-BE49-F238E27FC236}">
                  <a16:creationId xmlns:a16="http://schemas.microsoft.com/office/drawing/2014/main" id="{A4C16B0D-48BF-4DFE-A841-693DE61E583F}"/>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圓角 35">
              <a:extLst>
                <a:ext uri="{FF2B5EF4-FFF2-40B4-BE49-F238E27FC236}">
                  <a16:creationId xmlns:a16="http://schemas.microsoft.com/office/drawing/2014/main" id="{E08CF50A-8ADC-4B94-9055-5F4ECBA2483E}"/>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圓角 36">
              <a:extLst>
                <a:ext uri="{FF2B5EF4-FFF2-40B4-BE49-F238E27FC236}">
                  <a16:creationId xmlns:a16="http://schemas.microsoft.com/office/drawing/2014/main" id="{94E14BFC-929C-42A0-A11A-F2853850699C}"/>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圓角 37">
              <a:extLst>
                <a:ext uri="{FF2B5EF4-FFF2-40B4-BE49-F238E27FC236}">
                  <a16:creationId xmlns:a16="http://schemas.microsoft.com/office/drawing/2014/main" id="{307A6E7C-5719-44B5-92F5-5D1CED238B73}"/>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圓角 38">
              <a:extLst>
                <a:ext uri="{FF2B5EF4-FFF2-40B4-BE49-F238E27FC236}">
                  <a16:creationId xmlns:a16="http://schemas.microsoft.com/office/drawing/2014/main" id="{8C497528-88E6-48DF-8FF3-5217FFAE390D}"/>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圓角 39">
              <a:extLst>
                <a:ext uri="{FF2B5EF4-FFF2-40B4-BE49-F238E27FC236}">
                  <a16:creationId xmlns:a16="http://schemas.microsoft.com/office/drawing/2014/main" id="{C60B88A1-838A-413F-8C5F-F52CAF65253C}"/>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1" name="群組 40">
            <a:extLst>
              <a:ext uri="{FF2B5EF4-FFF2-40B4-BE49-F238E27FC236}">
                <a16:creationId xmlns:a16="http://schemas.microsoft.com/office/drawing/2014/main" id="{97A41F3F-55D4-472B-86E4-F978E39FEC74}"/>
              </a:ext>
            </a:extLst>
          </p:cNvPr>
          <p:cNvGrpSpPr/>
          <p:nvPr/>
        </p:nvGrpSpPr>
        <p:grpSpPr>
          <a:xfrm>
            <a:off x="6227120" y="4085337"/>
            <a:ext cx="144016" cy="1584176"/>
            <a:chOff x="4655840" y="2708920"/>
            <a:chExt cx="144016" cy="1584176"/>
          </a:xfrm>
        </p:grpSpPr>
        <p:sp>
          <p:nvSpPr>
            <p:cNvPr id="42" name="矩形: 圓角 41">
              <a:extLst>
                <a:ext uri="{FF2B5EF4-FFF2-40B4-BE49-F238E27FC236}">
                  <a16:creationId xmlns:a16="http://schemas.microsoft.com/office/drawing/2014/main" id="{B31906ED-8510-4512-8DE6-EE377B2E2178}"/>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圓角 42">
              <a:extLst>
                <a:ext uri="{FF2B5EF4-FFF2-40B4-BE49-F238E27FC236}">
                  <a16:creationId xmlns:a16="http://schemas.microsoft.com/office/drawing/2014/main" id="{3DDBC743-1464-4B18-B3BD-9CAB430C3FAE}"/>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圓角 43">
              <a:extLst>
                <a:ext uri="{FF2B5EF4-FFF2-40B4-BE49-F238E27FC236}">
                  <a16:creationId xmlns:a16="http://schemas.microsoft.com/office/drawing/2014/main" id="{010DA883-262B-45CA-B08A-E00FA7215E4F}"/>
                </a:ext>
              </a:extLst>
            </p:cNvPr>
            <p:cNvSpPr/>
            <p:nvPr/>
          </p:nvSpPr>
          <p:spPr>
            <a:xfrm>
              <a:off x="4655840" y="3284984"/>
              <a:ext cx="144016" cy="144016"/>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5" name="矩形: 圓角 44">
              <a:extLst>
                <a:ext uri="{FF2B5EF4-FFF2-40B4-BE49-F238E27FC236}">
                  <a16:creationId xmlns:a16="http://schemas.microsoft.com/office/drawing/2014/main" id="{F5ADA2B4-25CA-4B4B-9055-A5D173BCC4D4}"/>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矩形: 圓角 45">
              <a:extLst>
                <a:ext uri="{FF2B5EF4-FFF2-40B4-BE49-F238E27FC236}">
                  <a16:creationId xmlns:a16="http://schemas.microsoft.com/office/drawing/2014/main" id="{A5601204-4986-496A-BE53-0476B1A17897}"/>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圓角 46">
              <a:extLst>
                <a:ext uri="{FF2B5EF4-FFF2-40B4-BE49-F238E27FC236}">
                  <a16:creationId xmlns:a16="http://schemas.microsoft.com/office/drawing/2014/main" id="{2AEB8E83-A1A0-40B3-A9F7-A3E94857A15A}"/>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8" name="群組 47">
            <a:extLst>
              <a:ext uri="{FF2B5EF4-FFF2-40B4-BE49-F238E27FC236}">
                <a16:creationId xmlns:a16="http://schemas.microsoft.com/office/drawing/2014/main" id="{3D866BD3-DA15-4454-87E8-46E2CAB8E87B}"/>
              </a:ext>
            </a:extLst>
          </p:cNvPr>
          <p:cNvGrpSpPr/>
          <p:nvPr/>
        </p:nvGrpSpPr>
        <p:grpSpPr>
          <a:xfrm>
            <a:off x="6515152" y="4085337"/>
            <a:ext cx="144016" cy="1584176"/>
            <a:chOff x="4655840" y="2708920"/>
            <a:chExt cx="144016" cy="1584176"/>
          </a:xfrm>
        </p:grpSpPr>
        <p:sp>
          <p:nvSpPr>
            <p:cNvPr id="49" name="矩形: 圓角 48">
              <a:extLst>
                <a:ext uri="{FF2B5EF4-FFF2-40B4-BE49-F238E27FC236}">
                  <a16:creationId xmlns:a16="http://schemas.microsoft.com/office/drawing/2014/main" id="{A5799B63-9F23-40F2-91E0-A87CB17E97D4}"/>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圓角 49">
              <a:extLst>
                <a:ext uri="{FF2B5EF4-FFF2-40B4-BE49-F238E27FC236}">
                  <a16:creationId xmlns:a16="http://schemas.microsoft.com/office/drawing/2014/main" id="{876390C3-D226-4F4C-BF8F-DEB6AA2EBE85}"/>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圓角 50">
              <a:extLst>
                <a:ext uri="{FF2B5EF4-FFF2-40B4-BE49-F238E27FC236}">
                  <a16:creationId xmlns:a16="http://schemas.microsoft.com/office/drawing/2014/main" id="{9A10F3D7-472B-4BAC-8135-E41E2B083B07}"/>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圓角 51">
              <a:extLst>
                <a:ext uri="{FF2B5EF4-FFF2-40B4-BE49-F238E27FC236}">
                  <a16:creationId xmlns:a16="http://schemas.microsoft.com/office/drawing/2014/main" id="{71F2C63D-9B91-4D77-85C5-32C010379237}"/>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圓角 52">
              <a:extLst>
                <a:ext uri="{FF2B5EF4-FFF2-40B4-BE49-F238E27FC236}">
                  <a16:creationId xmlns:a16="http://schemas.microsoft.com/office/drawing/2014/main" id="{78FC8066-6C8F-42BF-88A5-3B901614CE37}"/>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圓角 53">
              <a:extLst>
                <a:ext uri="{FF2B5EF4-FFF2-40B4-BE49-F238E27FC236}">
                  <a16:creationId xmlns:a16="http://schemas.microsoft.com/office/drawing/2014/main" id="{29C6105E-6C99-489C-9328-920BD1F52AD4}"/>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5" name="群組 54">
            <a:extLst>
              <a:ext uri="{FF2B5EF4-FFF2-40B4-BE49-F238E27FC236}">
                <a16:creationId xmlns:a16="http://schemas.microsoft.com/office/drawing/2014/main" id="{3B765B11-16D3-471D-A3DF-C4E3F2B1747B}"/>
              </a:ext>
            </a:extLst>
          </p:cNvPr>
          <p:cNvGrpSpPr/>
          <p:nvPr/>
        </p:nvGrpSpPr>
        <p:grpSpPr>
          <a:xfrm>
            <a:off x="6803184" y="4085337"/>
            <a:ext cx="144016" cy="1584176"/>
            <a:chOff x="4655840" y="2708920"/>
            <a:chExt cx="144016" cy="1584176"/>
          </a:xfrm>
        </p:grpSpPr>
        <p:sp>
          <p:nvSpPr>
            <p:cNvPr id="56" name="矩形: 圓角 55">
              <a:extLst>
                <a:ext uri="{FF2B5EF4-FFF2-40B4-BE49-F238E27FC236}">
                  <a16:creationId xmlns:a16="http://schemas.microsoft.com/office/drawing/2014/main" id="{491000C2-3087-496F-BA37-561FCB7CCBD6}"/>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圓角 56">
              <a:extLst>
                <a:ext uri="{FF2B5EF4-FFF2-40B4-BE49-F238E27FC236}">
                  <a16:creationId xmlns:a16="http://schemas.microsoft.com/office/drawing/2014/main" id="{9048A664-E856-48D8-B0EC-3FFDD525AFDD}"/>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圓角 57">
              <a:extLst>
                <a:ext uri="{FF2B5EF4-FFF2-40B4-BE49-F238E27FC236}">
                  <a16:creationId xmlns:a16="http://schemas.microsoft.com/office/drawing/2014/main" id="{71B11D0F-3543-4E0C-988E-E3BCF01B7D58}"/>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圓角 58">
              <a:extLst>
                <a:ext uri="{FF2B5EF4-FFF2-40B4-BE49-F238E27FC236}">
                  <a16:creationId xmlns:a16="http://schemas.microsoft.com/office/drawing/2014/main" id="{179B1E71-B1B6-4547-8DB8-A8DB6F4BDF39}"/>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圓角 59">
              <a:extLst>
                <a:ext uri="{FF2B5EF4-FFF2-40B4-BE49-F238E27FC236}">
                  <a16:creationId xmlns:a16="http://schemas.microsoft.com/office/drawing/2014/main" id="{1CB06149-6F47-409D-B942-BBBC5494B23F}"/>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圓角 60">
              <a:extLst>
                <a:ext uri="{FF2B5EF4-FFF2-40B4-BE49-F238E27FC236}">
                  <a16:creationId xmlns:a16="http://schemas.microsoft.com/office/drawing/2014/main" id="{2AD36433-2E24-4EF5-B715-F503B91A1D76}"/>
                </a:ext>
              </a:extLst>
            </p:cNvPr>
            <p:cNvSpPr/>
            <p:nvPr/>
          </p:nvSpPr>
          <p:spPr>
            <a:xfrm>
              <a:off x="4655840" y="4149080"/>
              <a:ext cx="144016" cy="144016"/>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grpSp>
        <p:nvGrpSpPr>
          <p:cNvPr id="62" name="群組 61">
            <a:extLst>
              <a:ext uri="{FF2B5EF4-FFF2-40B4-BE49-F238E27FC236}">
                <a16:creationId xmlns:a16="http://schemas.microsoft.com/office/drawing/2014/main" id="{1B381D3D-873D-4DC0-BDF1-7528F07B85D7}"/>
              </a:ext>
            </a:extLst>
          </p:cNvPr>
          <p:cNvGrpSpPr/>
          <p:nvPr/>
        </p:nvGrpSpPr>
        <p:grpSpPr>
          <a:xfrm>
            <a:off x="7091216" y="4085337"/>
            <a:ext cx="144016" cy="1584176"/>
            <a:chOff x="4655840" y="2708920"/>
            <a:chExt cx="144016" cy="1584176"/>
          </a:xfrm>
        </p:grpSpPr>
        <p:sp>
          <p:nvSpPr>
            <p:cNvPr id="63" name="矩形: 圓角 62">
              <a:extLst>
                <a:ext uri="{FF2B5EF4-FFF2-40B4-BE49-F238E27FC236}">
                  <a16:creationId xmlns:a16="http://schemas.microsoft.com/office/drawing/2014/main" id="{94EAFA88-4E47-4385-8BDF-8FA0910CEF07}"/>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圓角 63">
              <a:extLst>
                <a:ext uri="{FF2B5EF4-FFF2-40B4-BE49-F238E27FC236}">
                  <a16:creationId xmlns:a16="http://schemas.microsoft.com/office/drawing/2014/main" id="{EC2BADD4-07B2-475A-B43D-6701A94B611D}"/>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圓角 64">
              <a:extLst>
                <a:ext uri="{FF2B5EF4-FFF2-40B4-BE49-F238E27FC236}">
                  <a16:creationId xmlns:a16="http://schemas.microsoft.com/office/drawing/2014/main" id="{1194F415-409D-443D-B07F-DD182A103078}"/>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圓角 65">
              <a:extLst>
                <a:ext uri="{FF2B5EF4-FFF2-40B4-BE49-F238E27FC236}">
                  <a16:creationId xmlns:a16="http://schemas.microsoft.com/office/drawing/2014/main" id="{FBAA3046-82C5-41EB-9538-5B886833404F}"/>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圓角 66">
              <a:extLst>
                <a:ext uri="{FF2B5EF4-FFF2-40B4-BE49-F238E27FC236}">
                  <a16:creationId xmlns:a16="http://schemas.microsoft.com/office/drawing/2014/main" id="{214AA4BB-C020-45DC-A913-32BA922B9F7E}"/>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圓角 67">
              <a:extLst>
                <a:ext uri="{FF2B5EF4-FFF2-40B4-BE49-F238E27FC236}">
                  <a16:creationId xmlns:a16="http://schemas.microsoft.com/office/drawing/2014/main" id="{C94BBB60-1AD1-48B1-8AC4-7F3132CF762E}"/>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9" name="群組 68">
            <a:extLst>
              <a:ext uri="{FF2B5EF4-FFF2-40B4-BE49-F238E27FC236}">
                <a16:creationId xmlns:a16="http://schemas.microsoft.com/office/drawing/2014/main" id="{34E1E821-4AB0-4E74-A286-AC93E6C8E6EF}"/>
              </a:ext>
            </a:extLst>
          </p:cNvPr>
          <p:cNvGrpSpPr/>
          <p:nvPr/>
        </p:nvGrpSpPr>
        <p:grpSpPr>
          <a:xfrm>
            <a:off x="7379248" y="4085337"/>
            <a:ext cx="144016" cy="1584176"/>
            <a:chOff x="4655840" y="2708920"/>
            <a:chExt cx="144016" cy="1584176"/>
          </a:xfrm>
        </p:grpSpPr>
        <p:sp>
          <p:nvSpPr>
            <p:cNvPr id="70" name="矩形: 圓角 69">
              <a:extLst>
                <a:ext uri="{FF2B5EF4-FFF2-40B4-BE49-F238E27FC236}">
                  <a16:creationId xmlns:a16="http://schemas.microsoft.com/office/drawing/2014/main" id="{4D803214-6394-4F85-BC15-7F1F1A61EADE}"/>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矩形: 圓角 70">
              <a:extLst>
                <a:ext uri="{FF2B5EF4-FFF2-40B4-BE49-F238E27FC236}">
                  <a16:creationId xmlns:a16="http://schemas.microsoft.com/office/drawing/2014/main" id="{095BB7C1-FE6C-4F7D-ACEA-0CF18A96E8FA}"/>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圓角 71">
              <a:extLst>
                <a:ext uri="{FF2B5EF4-FFF2-40B4-BE49-F238E27FC236}">
                  <a16:creationId xmlns:a16="http://schemas.microsoft.com/office/drawing/2014/main" id="{1CE057CF-654D-4A2A-AD53-B0946516DF91}"/>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圓角 72">
              <a:extLst>
                <a:ext uri="{FF2B5EF4-FFF2-40B4-BE49-F238E27FC236}">
                  <a16:creationId xmlns:a16="http://schemas.microsoft.com/office/drawing/2014/main" id="{B76E998A-6608-4894-A234-E100ED16B19D}"/>
                </a:ext>
              </a:extLst>
            </p:cNvPr>
            <p:cNvSpPr/>
            <p:nvPr/>
          </p:nvSpPr>
          <p:spPr>
            <a:xfrm>
              <a:off x="4655840" y="3573016"/>
              <a:ext cx="144016" cy="144016"/>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4" name="矩形: 圓角 73">
              <a:extLst>
                <a:ext uri="{FF2B5EF4-FFF2-40B4-BE49-F238E27FC236}">
                  <a16:creationId xmlns:a16="http://schemas.microsoft.com/office/drawing/2014/main" id="{7D709220-DFD1-46FE-A906-C6EB443788E7}"/>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矩形: 圓角 74">
              <a:extLst>
                <a:ext uri="{FF2B5EF4-FFF2-40B4-BE49-F238E27FC236}">
                  <a16:creationId xmlns:a16="http://schemas.microsoft.com/office/drawing/2014/main" id="{6A167B40-63DF-4018-BF89-DE5E7DD9D703}"/>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6" name="矩形: 圓角 75">
            <a:extLst>
              <a:ext uri="{FF2B5EF4-FFF2-40B4-BE49-F238E27FC236}">
                <a16:creationId xmlns:a16="http://schemas.microsoft.com/office/drawing/2014/main" id="{69F251F6-F574-4D75-9A02-191E059A31CA}"/>
              </a:ext>
            </a:extLst>
          </p:cNvPr>
          <p:cNvSpPr/>
          <p:nvPr/>
        </p:nvSpPr>
        <p:spPr>
          <a:xfrm>
            <a:off x="4786960" y="5813529"/>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3</a:t>
            </a:r>
            <a:endParaRPr lang="zh-TW" altLang="en-US" dirty="0">
              <a:solidFill>
                <a:schemeClr val="tx1"/>
              </a:solidFill>
            </a:endParaRPr>
          </a:p>
        </p:txBody>
      </p:sp>
      <p:sp>
        <p:nvSpPr>
          <p:cNvPr id="77" name="矩形: 圓角 76">
            <a:extLst>
              <a:ext uri="{FF2B5EF4-FFF2-40B4-BE49-F238E27FC236}">
                <a16:creationId xmlns:a16="http://schemas.microsoft.com/office/drawing/2014/main" id="{77C7F012-B67F-415A-8783-31D647A9BDE8}"/>
              </a:ext>
            </a:extLst>
          </p:cNvPr>
          <p:cNvSpPr/>
          <p:nvPr/>
        </p:nvSpPr>
        <p:spPr>
          <a:xfrm>
            <a:off x="5074992" y="5813529"/>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3</a:t>
            </a:r>
            <a:endParaRPr lang="zh-TW" altLang="en-US" dirty="0">
              <a:solidFill>
                <a:schemeClr val="tx1"/>
              </a:solidFill>
            </a:endParaRPr>
          </a:p>
        </p:txBody>
      </p:sp>
      <p:sp>
        <p:nvSpPr>
          <p:cNvPr id="78" name="矩形: 圓角 77">
            <a:extLst>
              <a:ext uri="{FF2B5EF4-FFF2-40B4-BE49-F238E27FC236}">
                <a16:creationId xmlns:a16="http://schemas.microsoft.com/office/drawing/2014/main" id="{8A6AED58-A7F1-4C6F-8F3E-935885C31BE2}"/>
              </a:ext>
            </a:extLst>
          </p:cNvPr>
          <p:cNvSpPr/>
          <p:nvPr/>
        </p:nvSpPr>
        <p:spPr>
          <a:xfrm>
            <a:off x="5363024" y="5813529"/>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79" name="矩形: 圓角 78">
            <a:extLst>
              <a:ext uri="{FF2B5EF4-FFF2-40B4-BE49-F238E27FC236}">
                <a16:creationId xmlns:a16="http://schemas.microsoft.com/office/drawing/2014/main" id="{9FDE908A-599F-4E16-8F29-772D95A25BBD}"/>
              </a:ext>
            </a:extLst>
          </p:cNvPr>
          <p:cNvSpPr/>
          <p:nvPr/>
        </p:nvSpPr>
        <p:spPr>
          <a:xfrm>
            <a:off x="5651056" y="5813529"/>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80" name="矩形: 圓角 79">
            <a:extLst>
              <a:ext uri="{FF2B5EF4-FFF2-40B4-BE49-F238E27FC236}">
                <a16:creationId xmlns:a16="http://schemas.microsoft.com/office/drawing/2014/main" id="{FEE5E10C-FEEF-488C-A6D0-C1D99B327716}"/>
              </a:ext>
            </a:extLst>
          </p:cNvPr>
          <p:cNvSpPr/>
          <p:nvPr/>
        </p:nvSpPr>
        <p:spPr>
          <a:xfrm>
            <a:off x="5939088" y="5813529"/>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81" name="矩形: 圓角 80">
            <a:extLst>
              <a:ext uri="{FF2B5EF4-FFF2-40B4-BE49-F238E27FC236}">
                <a16:creationId xmlns:a16="http://schemas.microsoft.com/office/drawing/2014/main" id="{F3A7427F-9525-42A4-9608-54B2A131B2E1}"/>
              </a:ext>
            </a:extLst>
          </p:cNvPr>
          <p:cNvSpPr/>
          <p:nvPr/>
        </p:nvSpPr>
        <p:spPr>
          <a:xfrm>
            <a:off x="6227120" y="5813529"/>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82" name="矩形: 圓角 81">
            <a:extLst>
              <a:ext uri="{FF2B5EF4-FFF2-40B4-BE49-F238E27FC236}">
                <a16:creationId xmlns:a16="http://schemas.microsoft.com/office/drawing/2014/main" id="{206C0D62-50AF-4E64-94B3-CF6E26CF8272}"/>
              </a:ext>
            </a:extLst>
          </p:cNvPr>
          <p:cNvSpPr/>
          <p:nvPr/>
        </p:nvSpPr>
        <p:spPr>
          <a:xfrm>
            <a:off x="6515152" y="5813529"/>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83" name="矩形: 圓角 82">
            <a:extLst>
              <a:ext uri="{FF2B5EF4-FFF2-40B4-BE49-F238E27FC236}">
                <a16:creationId xmlns:a16="http://schemas.microsoft.com/office/drawing/2014/main" id="{EC4AD3D6-E48E-402A-89E1-8A8D4685283A}"/>
              </a:ext>
            </a:extLst>
          </p:cNvPr>
          <p:cNvSpPr/>
          <p:nvPr/>
        </p:nvSpPr>
        <p:spPr>
          <a:xfrm>
            <a:off x="6803184" y="5813529"/>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84" name="矩形: 圓角 83">
            <a:extLst>
              <a:ext uri="{FF2B5EF4-FFF2-40B4-BE49-F238E27FC236}">
                <a16:creationId xmlns:a16="http://schemas.microsoft.com/office/drawing/2014/main" id="{B852FF5D-0F1A-4DA8-A636-089744825690}"/>
              </a:ext>
            </a:extLst>
          </p:cNvPr>
          <p:cNvSpPr/>
          <p:nvPr/>
        </p:nvSpPr>
        <p:spPr>
          <a:xfrm>
            <a:off x="7091216" y="5813529"/>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85" name="矩形: 圓角 84">
            <a:extLst>
              <a:ext uri="{FF2B5EF4-FFF2-40B4-BE49-F238E27FC236}">
                <a16:creationId xmlns:a16="http://schemas.microsoft.com/office/drawing/2014/main" id="{BA30BE8A-D8F3-4274-84AB-F067A1FFA48C}"/>
              </a:ext>
            </a:extLst>
          </p:cNvPr>
          <p:cNvSpPr/>
          <p:nvPr/>
        </p:nvSpPr>
        <p:spPr>
          <a:xfrm>
            <a:off x="7379248" y="5813529"/>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86" name="矩形: 圓角 85">
            <a:extLst>
              <a:ext uri="{FF2B5EF4-FFF2-40B4-BE49-F238E27FC236}">
                <a16:creationId xmlns:a16="http://schemas.microsoft.com/office/drawing/2014/main" id="{00FD38BB-8CFC-40FA-9639-C435C9A9FEF1}"/>
              </a:ext>
            </a:extLst>
          </p:cNvPr>
          <p:cNvSpPr/>
          <p:nvPr/>
        </p:nvSpPr>
        <p:spPr>
          <a:xfrm>
            <a:off x="4726382" y="4013329"/>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圓角 86">
            <a:extLst>
              <a:ext uri="{FF2B5EF4-FFF2-40B4-BE49-F238E27FC236}">
                <a16:creationId xmlns:a16="http://schemas.microsoft.com/office/drawing/2014/main" id="{D6B8BFFC-C152-4B4E-BC72-B9798BEC8146}"/>
              </a:ext>
            </a:extLst>
          </p:cNvPr>
          <p:cNvSpPr/>
          <p:nvPr/>
        </p:nvSpPr>
        <p:spPr>
          <a:xfrm>
            <a:off x="5021652" y="4013329"/>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圓角 87">
            <a:extLst>
              <a:ext uri="{FF2B5EF4-FFF2-40B4-BE49-F238E27FC236}">
                <a16:creationId xmlns:a16="http://schemas.microsoft.com/office/drawing/2014/main" id="{B8557D34-1A55-4191-91B3-5969B4A08227}"/>
              </a:ext>
            </a:extLst>
          </p:cNvPr>
          <p:cNvSpPr/>
          <p:nvPr/>
        </p:nvSpPr>
        <p:spPr>
          <a:xfrm>
            <a:off x="5307918" y="4013329"/>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矩形: 圓角 88">
            <a:extLst>
              <a:ext uri="{FF2B5EF4-FFF2-40B4-BE49-F238E27FC236}">
                <a16:creationId xmlns:a16="http://schemas.microsoft.com/office/drawing/2014/main" id="{639246BB-9672-455E-8C13-7EB9E4330C36}"/>
              </a:ext>
            </a:extLst>
          </p:cNvPr>
          <p:cNvSpPr/>
          <p:nvPr/>
        </p:nvSpPr>
        <p:spPr>
          <a:xfrm>
            <a:off x="5601908" y="4013329"/>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圓角 89">
            <a:extLst>
              <a:ext uri="{FF2B5EF4-FFF2-40B4-BE49-F238E27FC236}">
                <a16:creationId xmlns:a16="http://schemas.microsoft.com/office/drawing/2014/main" id="{567A64D6-9E0F-4BD5-8B39-59F380C3042E}"/>
              </a:ext>
            </a:extLst>
          </p:cNvPr>
          <p:cNvSpPr/>
          <p:nvPr/>
        </p:nvSpPr>
        <p:spPr>
          <a:xfrm>
            <a:off x="5883982" y="4013329"/>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圓角 90">
            <a:extLst>
              <a:ext uri="{FF2B5EF4-FFF2-40B4-BE49-F238E27FC236}">
                <a16:creationId xmlns:a16="http://schemas.microsoft.com/office/drawing/2014/main" id="{34F74A32-07E6-4295-A123-DBEE89D120CA}"/>
              </a:ext>
            </a:extLst>
          </p:cNvPr>
          <p:cNvSpPr/>
          <p:nvPr/>
        </p:nvSpPr>
        <p:spPr>
          <a:xfrm>
            <a:off x="6172014" y="4013329"/>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圓角 91">
            <a:extLst>
              <a:ext uri="{FF2B5EF4-FFF2-40B4-BE49-F238E27FC236}">
                <a16:creationId xmlns:a16="http://schemas.microsoft.com/office/drawing/2014/main" id="{A0BEAAF4-78F1-472C-A562-43AA651A6465}"/>
              </a:ext>
            </a:extLst>
          </p:cNvPr>
          <p:cNvSpPr/>
          <p:nvPr/>
        </p:nvSpPr>
        <p:spPr>
          <a:xfrm>
            <a:off x="6463856" y="4013329"/>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圓角 92">
            <a:extLst>
              <a:ext uri="{FF2B5EF4-FFF2-40B4-BE49-F238E27FC236}">
                <a16:creationId xmlns:a16="http://schemas.microsoft.com/office/drawing/2014/main" id="{14DD5C6A-A68F-4406-B219-C6DEB8E2FDE9}"/>
              </a:ext>
            </a:extLst>
          </p:cNvPr>
          <p:cNvSpPr/>
          <p:nvPr/>
        </p:nvSpPr>
        <p:spPr>
          <a:xfrm>
            <a:off x="6749606" y="4013329"/>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圓角 93">
            <a:extLst>
              <a:ext uri="{FF2B5EF4-FFF2-40B4-BE49-F238E27FC236}">
                <a16:creationId xmlns:a16="http://schemas.microsoft.com/office/drawing/2014/main" id="{72C27096-3EFC-463C-9D9A-CACD6F687CE9}"/>
              </a:ext>
            </a:extLst>
          </p:cNvPr>
          <p:cNvSpPr/>
          <p:nvPr/>
        </p:nvSpPr>
        <p:spPr>
          <a:xfrm>
            <a:off x="7039166" y="4013329"/>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圓角 94">
            <a:extLst>
              <a:ext uri="{FF2B5EF4-FFF2-40B4-BE49-F238E27FC236}">
                <a16:creationId xmlns:a16="http://schemas.microsoft.com/office/drawing/2014/main" id="{6B0CD385-9CE8-4848-9479-01509D4DC505}"/>
              </a:ext>
            </a:extLst>
          </p:cNvPr>
          <p:cNvSpPr/>
          <p:nvPr/>
        </p:nvSpPr>
        <p:spPr>
          <a:xfrm>
            <a:off x="7321106" y="4013329"/>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8787508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68FF0E-0D98-453C-8430-10A6C72BE108}"/>
              </a:ext>
            </a:extLst>
          </p:cNvPr>
          <p:cNvSpPr>
            <a:spLocks noGrp="1"/>
          </p:cNvSpPr>
          <p:nvPr>
            <p:ph type="title"/>
          </p:nvPr>
        </p:nvSpPr>
        <p:spPr/>
        <p:txBody>
          <a:bodyPr/>
          <a:lstStyle/>
          <a:p>
            <a:r>
              <a:rPr lang="en-US" altLang="zh-TW" dirty="0"/>
              <a:t>Missing Value Handling on Test/Validation Sets</a:t>
            </a:r>
            <a:endParaRPr lang="zh-TW" altLang="en-US" dirty="0"/>
          </a:p>
        </p:txBody>
      </p:sp>
      <p:sp>
        <p:nvSpPr>
          <p:cNvPr id="3" name="內容版面配置區 2">
            <a:extLst>
              <a:ext uri="{FF2B5EF4-FFF2-40B4-BE49-F238E27FC236}">
                <a16:creationId xmlns:a16="http://schemas.microsoft.com/office/drawing/2014/main" id="{AAB890D6-710D-4077-9771-32D283AD518A}"/>
              </a:ext>
            </a:extLst>
          </p:cNvPr>
          <p:cNvSpPr>
            <a:spLocks noGrp="1"/>
          </p:cNvSpPr>
          <p:nvPr>
            <p:ph idx="1"/>
          </p:nvPr>
        </p:nvSpPr>
        <p:spPr>
          <a:xfrm>
            <a:off x="609600" y="1785926"/>
            <a:ext cx="10972800" cy="460931"/>
          </a:xfrm>
        </p:spPr>
        <p:txBody>
          <a:bodyPr/>
          <a:lstStyle/>
          <a:p>
            <a:r>
              <a:rPr lang="en-US" altLang="zh-TW" dirty="0"/>
              <a:t>Imputing on test and validation sets</a:t>
            </a:r>
          </a:p>
        </p:txBody>
      </p:sp>
      <p:sp>
        <p:nvSpPr>
          <p:cNvPr id="6" name="投影片編號版面配置區 2">
            <a:extLst>
              <a:ext uri="{FF2B5EF4-FFF2-40B4-BE49-F238E27FC236}">
                <a16:creationId xmlns:a16="http://schemas.microsoft.com/office/drawing/2014/main" id="{F2CD62B2-E61F-084C-9839-6EFF8B904E94}"/>
              </a:ext>
            </a:extLst>
          </p:cNvPr>
          <p:cNvSpPr>
            <a:spLocks noGrp="1"/>
          </p:cNvSpPr>
          <p:nvPr>
            <p:ph type="sldNum" sz="quarter" idx="12"/>
          </p:nvPr>
        </p:nvSpPr>
        <p:spPr>
          <a:xfrm>
            <a:off x="11582400" y="6491288"/>
            <a:ext cx="492807" cy="276981"/>
          </a:xfrm>
        </p:spPr>
        <p:txBody>
          <a:bodyPr/>
          <a:lstStyle/>
          <a:p>
            <a:pPr>
              <a:defRPr/>
            </a:pPr>
            <a:fld id="{F8E63FCA-909A-0E41-83E6-98DE1485C005}" type="slidenum">
              <a:rPr lang="zh-TW" altLang="en-US" smtClean="0"/>
              <a:pPr>
                <a:defRPr/>
              </a:pPr>
              <a:t>17</a:t>
            </a:fld>
            <a:endParaRPr lang="zh-TW" altLang="en-US"/>
          </a:p>
        </p:txBody>
      </p:sp>
      <p:grpSp>
        <p:nvGrpSpPr>
          <p:cNvPr id="5" name="群組 4">
            <a:extLst>
              <a:ext uri="{FF2B5EF4-FFF2-40B4-BE49-F238E27FC236}">
                <a16:creationId xmlns:a16="http://schemas.microsoft.com/office/drawing/2014/main" id="{E729314F-9C1F-4FDB-8B5D-01E4A92C3F5C}"/>
              </a:ext>
            </a:extLst>
          </p:cNvPr>
          <p:cNvGrpSpPr/>
          <p:nvPr/>
        </p:nvGrpSpPr>
        <p:grpSpPr>
          <a:xfrm>
            <a:off x="1851254" y="2737803"/>
            <a:ext cx="144016" cy="1584176"/>
            <a:chOff x="4655840" y="2708920"/>
            <a:chExt cx="144016" cy="1584176"/>
          </a:xfrm>
        </p:grpSpPr>
        <p:sp>
          <p:nvSpPr>
            <p:cNvPr id="7" name="矩形: 圓角 6">
              <a:extLst>
                <a:ext uri="{FF2B5EF4-FFF2-40B4-BE49-F238E27FC236}">
                  <a16:creationId xmlns:a16="http://schemas.microsoft.com/office/drawing/2014/main" id="{1DB20694-48E9-459E-8F3C-277B862FCCD1}"/>
                </a:ext>
              </a:extLst>
            </p:cNvPr>
            <p:cNvSpPr/>
            <p:nvPr/>
          </p:nvSpPr>
          <p:spPr>
            <a:xfrm>
              <a:off x="4655840" y="2708920"/>
              <a:ext cx="144016" cy="144016"/>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圓角 7">
              <a:extLst>
                <a:ext uri="{FF2B5EF4-FFF2-40B4-BE49-F238E27FC236}">
                  <a16:creationId xmlns:a16="http://schemas.microsoft.com/office/drawing/2014/main" id="{74528FB0-6F31-4EAF-9AE4-29D92AB7297B}"/>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圓角 8">
              <a:extLst>
                <a:ext uri="{FF2B5EF4-FFF2-40B4-BE49-F238E27FC236}">
                  <a16:creationId xmlns:a16="http://schemas.microsoft.com/office/drawing/2014/main" id="{7FAB90F6-4BB3-4813-B9A0-830CC0B2B6BB}"/>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圓角 9">
              <a:extLst>
                <a:ext uri="{FF2B5EF4-FFF2-40B4-BE49-F238E27FC236}">
                  <a16:creationId xmlns:a16="http://schemas.microsoft.com/office/drawing/2014/main" id="{9E4D42B8-0693-4EE9-ADB2-07D356BACC0B}"/>
                </a:ext>
              </a:extLst>
            </p:cNvPr>
            <p:cNvSpPr/>
            <p:nvPr/>
          </p:nvSpPr>
          <p:spPr>
            <a:xfrm>
              <a:off x="4655840" y="3573016"/>
              <a:ext cx="144016" cy="144016"/>
            </a:xfrm>
            <a:prstGeom prst="round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圓角 10">
              <a:extLst>
                <a:ext uri="{FF2B5EF4-FFF2-40B4-BE49-F238E27FC236}">
                  <a16:creationId xmlns:a16="http://schemas.microsoft.com/office/drawing/2014/main" id="{973AA6EA-1E31-44DE-9E38-CDA6C9F3AC43}"/>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圓角 11">
              <a:extLst>
                <a:ext uri="{FF2B5EF4-FFF2-40B4-BE49-F238E27FC236}">
                  <a16:creationId xmlns:a16="http://schemas.microsoft.com/office/drawing/2014/main" id="{5ACEF005-A371-4CDD-B316-DD5D2BDA3077}"/>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6" name="矩形: 圓角 75">
            <a:extLst>
              <a:ext uri="{FF2B5EF4-FFF2-40B4-BE49-F238E27FC236}">
                <a16:creationId xmlns:a16="http://schemas.microsoft.com/office/drawing/2014/main" id="{69F251F6-F574-4D75-9A02-191E059A31CA}"/>
              </a:ext>
            </a:extLst>
          </p:cNvPr>
          <p:cNvSpPr/>
          <p:nvPr/>
        </p:nvSpPr>
        <p:spPr>
          <a:xfrm>
            <a:off x="1851254" y="4465995"/>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a:t>
            </a:r>
            <a:endParaRPr lang="zh-TW" altLang="en-US" dirty="0">
              <a:solidFill>
                <a:schemeClr val="tx1"/>
              </a:solidFill>
            </a:endParaRPr>
          </a:p>
        </p:txBody>
      </p:sp>
      <p:sp>
        <p:nvSpPr>
          <p:cNvPr id="86" name="矩形: 圓角 85">
            <a:extLst>
              <a:ext uri="{FF2B5EF4-FFF2-40B4-BE49-F238E27FC236}">
                <a16:creationId xmlns:a16="http://schemas.microsoft.com/office/drawing/2014/main" id="{00FD38BB-8CFC-40FA-9639-C435C9A9FEF1}"/>
              </a:ext>
            </a:extLst>
          </p:cNvPr>
          <p:cNvSpPr/>
          <p:nvPr/>
        </p:nvSpPr>
        <p:spPr>
          <a:xfrm>
            <a:off x="1790676" y="2665795"/>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96" name="群組 95">
            <a:extLst>
              <a:ext uri="{FF2B5EF4-FFF2-40B4-BE49-F238E27FC236}">
                <a16:creationId xmlns:a16="http://schemas.microsoft.com/office/drawing/2014/main" id="{F0853204-1E50-4F6E-9D05-2A6860387F37}"/>
              </a:ext>
            </a:extLst>
          </p:cNvPr>
          <p:cNvGrpSpPr/>
          <p:nvPr/>
        </p:nvGrpSpPr>
        <p:grpSpPr>
          <a:xfrm>
            <a:off x="3891926" y="2736197"/>
            <a:ext cx="144016" cy="1584176"/>
            <a:chOff x="4655840" y="2708920"/>
            <a:chExt cx="144016" cy="1584176"/>
          </a:xfrm>
        </p:grpSpPr>
        <p:sp>
          <p:nvSpPr>
            <p:cNvPr id="97" name="矩形: 圓角 96">
              <a:extLst>
                <a:ext uri="{FF2B5EF4-FFF2-40B4-BE49-F238E27FC236}">
                  <a16:creationId xmlns:a16="http://schemas.microsoft.com/office/drawing/2014/main" id="{16D6A252-F731-4B44-A1F3-E51C5BF60EC1}"/>
                </a:ext>
              </a:extLst>
            </p:cNvPr>
            <p:cNvSpPr/>
            <p:nvPr/>
          </p:nvSpPr>
          <p:spPr>
            <a:xfrm>
              <a:off x="4655840" y="2708920"/>
              <a:ext cx="144016" cy="144016"/>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8" name="矩形: 圓角 97">
              <a:extLst>
                <a:ext uri="{FF2B5EF4-FFF2-40B4-BE49-F238E27FC236}">
                  <a16:creationId xmlns:a16="http://schemas.microsoft.com/office/drawing/2014/main" id="{648A1E87-4B1C-4912-94D4-B4239E75C09A}"/>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矩形: 圓角 98">
              <a:extLst>
                <a:ext uri="{FF2B5EF4-FFF2-40B4-BE49-F238E27FC236}">
                  <a16:creationId xmlns:a16="http://schemas.microsoft.com/office/drawing/2014/main" id="{A75DFA06-8831-4BFA-9FC2-BE05F74D5425}"/>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圓角 99">
              <a:extLst>
                <a:ext uri="{FF2B5EF4-FFF2-40B4-BE49-F238E27FC236}">
                  <a16:creationId xmlns:a16="http://schemas.microsoft.com/office/drawing/2014/main" id="{D26DC0C8-718E-4F06-8087-467118A322A4}"/>
                </a:ext>
              </a:extLst>
            </p:cNvPr>
            <p:cNvSpPr/>
            <p:nvPr/>
          </p:nvSpPr>
          <p:spPr>
            <a:xfrm>
              <a:off x="4655840" y="3573016"/>
              <a:ext cx="144016" cy="144016"/>
            </a:xfrm>
            <a:prstGeom prst="round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1" name="矩形: 圓角 100">
              <a:extLst>
                <a:ext uri="{FF2B5EF4-FFF2-40B4-BE49-F238E27FC236}">
                  <a16:creationId xmlns:a16="http://schemas.microsoft.com/office/drawing/2014/main" id="{FA1E9996-9927-4EFD-BDE7-6B4A0A7BD5AB}"/>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圓角 101">
              <a:extLst>
                <a:ext uri="{FF2B5EF4-FFF2-40B4-BE49-F238E27FC236}">
                  <a16:creationId xmlns:a16="http://schemas.microsoft.com/office/drawing/2014/main" id="{9FE2CA92-D7C6-476A-BA73-B0A1CEE088DF}"/>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3" name="矩形: 圓角 102">
            <a:extLst>
              <a:ext uri="{FF2B5EF4-FFF2-40B4-BE49-F238E27FC236}">
                <a16:creationId xmlns:a16="http://schemas.microsoft.com/office/drawing/2014/main" id="{872DD5A4-61D7-4601-A265-A0DBE9F83963}"/>
              </a:ext>
            </a:extLst>
          </p:cNvPr>
          <p:cNvSpPr/>
          <p:nvPr/>
        </p:nvSpPr>
        <p:spPr>
          <a:xfrm>
            <a:off x="3891926" y="4464389"/>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104" name="矩形: 圓角 103">
            <a:extLst>
              <a:ext uri="{FF2B5EF4-FFF2-40B4-BE49-F238E27FC236}">
                <a16:creationId xmlns:a16="http://schemas.microsoft.com/office/drawing/2014/main" id="{5381613F-906E-45E6-8DCB-3C277DD62B01}"/>
              </a:ext>
            </a:extLst>
          </p:cNvPr>
          <p:cNvSpPr/>
          <p:nvPr/>
        </p:nvSpPr>
        <p:spPr>
          <a:xfrm>
            <a:off x="3831348" y="2664189"/>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箭號: 向右 3">
            <a:extLst>
              <a:ext uri="{FF2B5EF4-FFF2-40B4-BE49-F238E27FC236}">
                <a16:creationId xmlns:a16="http://schemas.microsoft.com/office/drawing/2014/main" id="{C52F50E2-4D72-493A-BF66-C056FD90CA1C}"/>
              </a:ext>
            </a:extLst>
          </p:cNvPr>
          <p:cNvSpPr/>
          <p:nvPr/>
        </p:nvSpPr>
        <p:spPr>
          <a:xfrm>
            <a:off x="2213811" y="3448250"/>
            <a:ext cx="1260324" cy="460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05" name="群組 104">
            <a:extLst>
              <a:ext uri="{FF2B5EF4-FFF2-40B4-BE49-F238E27FC236}">
                <a16:creationId xmlns:a16="http://schemas.microsoft.com/office/drawing/2014/main" id="{1004B57F-7AAF-4039-9998-725FB329A666}"/>
              </a:ext>
            </a:extLst>
          </p:cNvPr>
          <p:cNvGrpSpPr/>
          <p:nvPr/>
        </p:nvGrpSpPr>
        <p:grpSpPr>
          <a:xfrm>
            <a:off x="4227205" y="2744222"/>
            <a:ext cx="144016" cy="1584176"/>
            <a:chOff x="4655840" y="2708920"/>
            <a:chExt cx="144016" cy="1584176"/>
          </a:xfrm>
        </p:grpSpPr>
        <p:sp>
          <p:nvSpPr>
            <p:cNvPr id="106" name="矩形: 圓角 105">
              <a:extLst>
                <a:ext uri="{FF2B5EF4-FFF2-40B4-BE49-F238E27FC236}">
                  <a16:creationId xmlns:a16="http://schemas.microsoft.com/office/drawing/2014/main" id="{7A79BF2C-232A-44B7-BD56-C205DCCBCC40}"/>
                </a:ext>
              </a:extLst>
            </p:cNvPr>
            <p:cNvSpPr/>
            <p:nvPr/>
          </p:nvSpPr>
          <p:spPr>
            <a:xfrm>
              <a:off x="4655840" y="2708920"/>
              <a:ext cx="144016" cy="144016"/>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7" name="矩形: 圓角 106">
              <a:extLst>
                <a:ext uri="{FF2B5EF4-FFF2-40B4-BE49-F238E27FC236}">
                  <a16:creationId xmlns:a16="http://schemas.microsoft.com/office/drawing/2014/main" id="{0C7A9F63-9B48-455E-8C73-84B405D61F42}"/>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矩形: 圓角 107">
              <a:extLst>
                <a:ext uri="{FF2B5EF4-FFF2-40B4-BE49-F238E27FC236}">
                  <a16:creationId xmlns:a16="http://schemas.microsoft.com/office/drawing/2014/main" id="{510DA37A-8DB7-4A00-9756-0CFB404F86A1}"/>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 name="矩形: 圓角 108">
              <a:extLst>
                <a:ext uri="{FF2B5EF4-FFF2-40B4-BE49-F238E27FC236}">
                  <a16:creationId xmlns:a16="http://schemas.microsoft.com/office/drawing/2014/main" id="{9CBA49CC-6675-4AAE-8B35-CD79D5E5A4A7}"/>
                </a:ext>
              </a:extLst>
            </p:cNvPr>
            <p:cNvSpPr/>
            <p:nvPr/>
          </p:nvSpPr>
          <p:spPr>
            <a:xfrm>
              <a:off x="4655840" y="3573016"/>
              <a:ext cx="144016" cy="144016"/>
            </a:xfrm>
            <a:prstGeom prst="round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0" name="矩形: 圓角 109">
              <a:extLst>
                <a:ext uri="{FF2B5EF4-FFF2-40B4-BE49-F238E27FC236}">
                  <a16:creationId xmlns:a16="http://schemas.microsoft.com/office/drawing/2014/main" id="{52D59C47-7607-4092-BF45-CBA6C9BF8DC2}"/>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矩形: 圓角 110">
              <a:extLst>
                <a:ext uri="{FF2B5EF4-FFF2-40B4-BE49-F238E27FC236}">
                  <a16:creationId xmlns:a16="http://schemas.microsoft.com/office/drawing/2014/main" id="{B2989E6D-3047-45E4-8ED9-BAD8A79F9001}"/>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2" name="矩形: 圓角 111">
            <a:extLst>
              <a:ext uri="{FF2B5EF4-FFF2-40B4-BE49-F238E27FC236}">
                <a16:creationId xmlns:a16="http://schemas.microsoft.com/office/drawing/2014/main" id="{B0DB0E42-F887-4A41-9126-2A78C71B930B}"/>
              </a:ext>
            </a:extLst>
          </p:cNvPr>
          <p:cNvSpPr/>
          <p:nvPr/>
        </p:nvSpPr>
        <p:spPr>
          <a:xfrm>
            <a:off x="4227205" y="4472414"/>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113" name="矩形: 圓角 112">
            <a:extLst>
              <a:ext uri="{FF2B5EF4-FFF2-40B4-BE49-F238E27FC236}">
                <a16:creationId xmlns:a16="http://schemas.microsoft.com/office/drawing/2014/main" id="{2BC63B56-2C39-43BE-B8C9-59EB7F023FFF}"/>
              </a:ext>
            </a:extLst>
          </p:cNvPr>
          <p:cNvSpPr/>
          <p:nvPr/>
        </p:nvSpPr>
        <p:spPr>
          <a:xfrm>
            <a:off x="4166627" y="2672214"/>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14" name="群組 113">
            <a:extLst>
              <a:ext uri="{FF2B5EF4-FFF2-40B4-BE49-F238E27FC236}">
                <a16:creationId xmlns:a16="http://schemas.microsoft.com/office/drawing/2014/main" id="{1A7CBB1A-C96D-4EAB-8EBD-F6906C187152}"/>
              </a:ext>
            </a:extLst>
          </p:cNvPr>
          <p:cNvGrpSpPr/>
          <p:nvPr/>
        </p:nvGrpSpPr>
        <p:grpSpPr>
          <a:xfrm>
            <a:off x="4533610" y="2752247"/>
            <a:ext cx="144016" cy="1584176"/>
            <a:chOff x="4655840" y="2708920"/>
            <a:chExt cx="144016" cy="1584176"/>
          </a:xfrm>
        </p:grpSpPr>
        <p:sp>
          <p:nvSpPr>
            <p:cNvPr id="115" name="矩形: 圓角 114">
              <a:extLst>
                <a:ext uri="{FF2B5EF4-FFF2-40B4-BE49-F238E27FC236}">
                  <a16:creationId xmlns:a16="http://schemas.microsoft.com/office/drawing/2014/main" id="{1ACD4E88-0A69-474D-B3E7-A2F06D1E20E4}"/>
                </a:ext>
              </a:extLst>
            </p:cNvPr>
            <p:cNvSpPr/>
            <p:nvPr/>
          </p:nvSpPr>
          <p:spPr>
            <a:xfrm>
              <a:off x="4655840" y="2708920"/>
              <a:ext cx="144016" cy="144016"/>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6" name="矩形: 圓角 115">
              <a:extLst>
                <a:ext uri="{FF2B5EF4-FFF2-40B4-BE49-F238E27FC236}">
                  <a16:creationId xmlns:a16="http://schemas.microsoft.com/office/drawing/2014/main" id="{ED69C992-D2DE-41CC-8B82-5A47D4B3EEA0}"/>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 name="矩形: 圓角 116">
              <a:extLst>
                <a:ext uri="{FF2B5EF4-FFF2-40B4-BE49-F238E27FC236}">
                  <a16:creationId xmlns:a16="http://schemas.microsoft.com/office/drawing/2014/main" id="{DBCD7515-AFBE-4453-A182-012F154C6043}"/>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8" name="矩形: 圓角 117">
              <a:extLst>
                <a:ext uri="{FF2B5EF4-FFF2-40B4-BE49-F238E27FC236}">
                  <a16:creationId xmlns:a16="http://schemas.microsoft.com/office/drawing/2014/main" id="{B219701A-6095-4950-9110-5D1FEB13A1D4}"/>
                </a:ext>
              </a:extLst>
            </p:cNvPr>
            <p:cNvSpPr/>
            <p:nvPr/>
          </p:nvSpPr>
          <p:spPr>
            <a:xfrm>
              <a:off x="4655840" y="3573016"/>
              <a:ext cx="144016" cy="144016"/>
            </a:xfrm>
            <a:prstGeom prst="round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9" name="矩形: 圓角 118">
              <a:extLst>
                <a:ext uri="{FF2B5EF4-FFF2-40B4-BE49-F238E27FC236}">
                  <a16:creationId xmlns:a16="http://schemas.microsoft.com/office/drawing/2014/main" id="{B3C372DE-12F2-4068-913C-435D4D2FEB52}"/>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0" name="矩形: 圓角 119">
              <a:extLst>
                <a:ext uri="{FF2B5EF4-FFF2-40B4-BE49-F238E27FC236}">
                  <a16:creationId xmlns:a16="http://schemas.microsoft.com/office/drawing/2014/main" id="{B7B84997-6D40-4F1C-9FCA-502547EB335F}"/>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21" name="矩形: 圓角 120">
            <a:extLst>
              <a:ext uri="{FF2B5EF4-FFF2-40B4-BE49-F238E27FC236}">
                <a16:creationId xmlns:a16="http://schemas.microsoft.com/office/drawing/2014/main" id="{61874C41-F251-4677-A8A9-F12092562366}"/>
              </a:ext>
            </a:extLst>
          </p:cNvPr>
          <p:cNvSpPr/>
          <p:nvPr/>
        </p:nvSpPr>
        <p:spPr>
          <a:xfrm>
            <a:off x="4533610" y="4480439"/>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3</a:t>
            </a:r>
            <a:endParaRPr lang="zh-TW" altLang="en-US" dirty="0">
              <a:solidFill>
                <a:schemeClr val="tx1"/>
              </a:solidFill>
            </a:endParaRPr>
          </a:p>
        </p:txBody>
      </p:sp>
      <p:sp>
        <p:nvSpPr>
          <p:cNvPr id="122" name="矩形: 圓角 121">
            <a:extLst>
              <a:ext uri="{FF2B5EF4-FFF2-40B4-BE49-F238E27FC236}">
                <a16:creationId xmlns:a16="http://schemas.microsoft.com/office/drawing/2014/main" id="{E11E0761-6D55-473D-B014-2284178E7E34}"/>
              </a:ext>
            </a:extLst>
          </p:cNvPr>
          <p:cNvSpPr/>
          <p:nvPr/>
        </p:nvSpPr>
        <p:spPr>
          <a:xfrm>
            <a:off x="4473032" y="2680239"/>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3" name="箭號: 向右 122">
            <a:extLst>
              <a:ext uri="{FF2B5EF4-FFF2-40B4-BE49-F238E27FC236}">
                <a16:creationId xmlns:a16="http://schemas.microsoft.com/office/drawing/2014/main" id="{869FD790-DC70-4A06-A6C9-BBC097871646}"/>
              </a:ext>
            </a:extLst>
          </p:cNvPr>
          <p:cNvSpPr/>
          <p:nvPr/>
        </p:nvSpPr>
        <p:spPr>
          <a:xfrm>
            <a:off x="4975074" y="3446650"/>
            <a:ext cx="1319967" cy="460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24" name="群組 123">
            <a:extLst>
              <a:ext uri="{FF2B5EF4-FFF2-40B4-BE49-F238E27FC236}">
                <a16:creationId xmlns:a16="http://schemas.microsoft.com/office/drawing/2014/main" id="{43D31B7D-EAF6-4386-A8ED-3D2BEAABD000}"/>
              </a:ext>
            </a:extLst>
          </p:cNvPr>
          <p:cNvGrpSpPr/>
          <p:nvPr/>
        </p:nvGrpSpPr>
        <p:grpSpPr>
          <a:xfrm>
            <a:off x="6537267" y="2744218"/>
            <a:ext cx="144016" cy="1584176"/>
            <a:chOff x="4655840" y="2708920"/>
            <a:chExt cx="144016" cy="1584176"/>
          </a:xfrm>
        </p:grpSpPr>
        <p:sp>
          <p:nvSpPr>
            <p:cNvPr id="125" name="矩形: 圓角 124">
              <a:extLst>
                <a:ext uri="{FF2B5EF4-FFF2-40B4-BE49-F238E27FC236}">
                  <a16:creationId xmlns:a16="http://schemas.microsoft.com/office/drawing/2014/main" id="{5AE6F01D-42FD-44D3-8BAC-47788E322728}"/>
                </a:ext>
              </a:extLst>
            </p:cNvPr>
            <p:cNvSpPr/>
            <p:nvPr/>
          </p:nvSpPr>
          <p:spPr>
            <a:xfrm>
              <a:off x="4655840" y="2708920"/>
              <a:ext cx="144016" cy="144016"/>
            </a:xfrm>
            <a:prstGeom prst="roundRect">
              <a:avLst/>
            </a:prstGeom>
            <a:solidFill>
              <a:schemeClr val="tx2">
                <a:lumMod val="75000"/>
                <a:lumOff val="2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6" name="矩形: 圓角 125">
              <a:extLst>
                <a:ext uri="{FF2B5EF4-FFF2-40B4-BE49-F238E27FC236}">
                  <a16:creationId xmlns:a16="http://schemas.microsoft.com/office/drawing/2014/main" id="{64113D30-E54A-497A-B8DA-A0D763AE1442}"/>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 name="矩形: 圓角 126">
              <a:extLst>
                <a:ext uri="{FF2B5EF4-FFF2-40B4-BE49-F238E27FC236}">
                  <a16:creationId xmlns:a16="http://schemas.microsoft.com/office/drawing/2014/main" id="{95C52231-C0E5-4A4A-B70D-2B292036CDBA}"/>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矩形: 圓角 127">
              <a:extLst>
                <a:ext uri="{FF2B5EF4-FFF2-40B4-BE49-F238E27FC236}">
                  <a16:creationId xmlns:a16="http://schemas.microsoft.com/office/drawing/2014/main" id="{71931075-F2E9-4CBC-AE66-79A8C2F8EC6D}"/>
                </a:ext>
              </a:extLst>
            </p:cNvPr>
            <p:cNvSpPr/>
            <p:nvPr/>
          </p:nvSpPr>
          <p:spPr>
            <a:xfrm>
              <a:off x="4655840" y="3573016"/>
              <a:ext cx="144016" cy="144016"/>
            </a:xfrm>
            <a:prstGeom prst="roundRect">
              <a:avLst/>
            </a:prstGeom>
            <a:solidFill>
              <a:schemeClr val="tx2">
                <a:lumMod val="75000"/>
                <a:lumOff val="25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9" name="矩形: 圓角 128">
              <a:extLst>
                <a:ext uri="{FF2B5EF4-FFF2-40B4-BE49-F238E27FC236}">
                  <a16:creationId xmlns:a16="http://schemas.microsoft.com/office/drawing/2014/main" id="{D2F0CCAB-367F-4486-8BA4-AA77CEA7ED16}"/>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 name="矩形: 圓角 129">
              <a:extLst>
                <a:ext uri="{FF2B5EF4-FFF2-40B4-BE49-F238E27FC236}">
                  <a16:creationId xmlns:a16="http://schemas.microsoft.com/office/drawing/2014/main" id="{9C9406BC-4D4C-4483-B0F5-8E6F310113CE}"/>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31" name="矩形: 圓角 130">
            <a:extLst>
              <a:ext uri="{FF2B5EF4-FFF2-40B4-BE49-F238E27FC236}">
                <a16:creationId xmlns:a16="http://schemas.microsoft.com/office/drawing/2014/main" id="{5075A117-5370-4F60-AA8B-4191F318939E}"/>
              </a:ext>
            </a:extLst>
          </p:cNvPr>
          <p:cNvSpPr/>
          <p:nvPr/>
        </p:nvSpPr>
        <p:spPr>
          <a:xfrm>
            <a:off x="6537267" y="4472410"/>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132" name="矩形: 圓角 131">
            <a:extLst>
              <a:ext uri="{FF2B5EF4-FFF2-40B4-BE49-F238E27FC236}">
                <a16:creationId xmlns:a16="http://schemas.microsoft.com/office/drawing/2014/main" id="{B6F3DB87-79A4-4B7A-8ED9-B26987B14887}"/>
              </a:ext>
            </a:extLst>
          </p:cNvPr>
          <p:cNvSpPr/>
          <p:nvPr/>
        </p:nvSpPr>
        <p:spPr>
          <a:xfrm>
            <a:off x="6476689" y="2672210"/>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33" name="群組 132">
            <a:extLst>
              <a:ext uri="{FF2B5EF4-FFF2-40B4-BE49-F238E27FC236}">
                <a16:creationId xmlns:a16="http://schemas.microsoft.com/office/drawing/2014/main" id="{BD28B0DA-1192-4B62-9471-89A831BD02C3}"/>
              </a:ext>
            </a:extLst>
          </p:cNvPr>
          <p:cNvGrpSpPr/>
          <p:nvPr/>
        </p:nvGrpSpPr>
        <p:grpSpPr>
          <a:xfrm>
            <a:off x="6872546" y="2752243"/>
            <a:ext cx="144016" cy="1584176"/>
            <a:chOff x="4655840" y="2708920"/>
            <a:chExt cx="144016" cy="1584176"/>
          </a:xfrm>
        </p:grpSpPr>
        <p:sp>
          <p:nvSpPr>
            <p:cNvPr id="134" name="矩形: 圓角 133">
              <a:extLst>
                <a:ext uri="{FF2B5EF4-FFF2-40B4-BE49-F238E27FC236}">
                  <a16:creationId xmlns:a16="http://schemas.microsoft.com/office/drawing/2014/main" id="{99AD90AE-2421-4AE9-AD3B-4BA18DB028A1}"/>
                </a:ext>
              </a:extLst>
            </p:cNvPr>
            <p:cNvSpPr/>
            <p:nvPr/>
          </p:nvSpPr>
          <p:spPr>
            <a:xfrm>
              <a:off x="4655840" y="2708920"/>
              <a:ext cx="144016" cy="144016"/>
            </a:xfrm>
            <a:prstGeom prst="roundRect">
              <a:avLst/>
            </a:prstGeom>
            <a:solidFill>
              <a:schemeClr val="tx2">
                <a:lumMod val="75000"/>
                <a:lumOff val="2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5" name="矩形: 圓角 134">
              <a:extLst>
                <a:ext uri="{FF2B5EF4-FFF2-40B4-BE49-F238E27FC236}">
                  <a16:creationId xmlns:a16="http://schemas.microsoft.com/office/drawing/2014/main" id="{E20E6AE0-6460-451B-8D90-E9B1E6E1D0D7}"/>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 name="矩形: 圓角 135">
              <a:extLst>
                <a:ext uri="{FF2B5EF4-FFF2-40B4-BE49-F238E27FC236}">
                  <a16:creationId xmlns:a16="http://schemas.microsoft.com/office/drawing/2014/main" id="{233707FB-286C-4BB6-9E8F-D4CB4CE0A006}"/>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 name="矩形: 圓角 136">
              <a:extLst>
                <a:ext uri="{FF2B5EF4-FFF2-40B4-BE49-F238E27FC236}">
                  <a16:creationId xmlns:a16="http://schemas.microsoft.com/office/drawing/2014/main" id="{67417C4E-60AD-47B8-88C8-281C43C053CF}"/>
                </a:ext>
              </a:extLst>
            </p:cNvPr>
            <p:cNvSpPr/>
            <p:nvPr/>
          </p:nvSpPr>
          <p:spPr>
            <a:xfrm>
              <a:off x="4655840" y="3573016"/>
              <a:ext cx="144016" cy="144016"/>
            </a:xfrm>
            <a:prstGeom prst="roundRect">
              <a:avLst/>
            </a:prstGeom>
            <a:solidFill>
              <a:schemeClr val="tx2">
                <a:lumMod val="75000"/>
                <a:lumOff val="25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8" name="矩形: 圓角 137">
              <a:extLst>
                <a:ext uri="{FF2B5EF4-FFF2-40B4-BE49-F238E27FC236}">
                  <a16:creationId xmlns:a16="http://schemas.microsoft.com/office/drawing/2014/main" id="{17206C39-653B-4EBA-BE5B-6A753235C370}"/>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 name="矩形: 圓角 138">
              <a:extLst>
                <a:ext uri="{FF2B5EF4-FFF2-40B4-BE49-F238E27FC236}">
                  <a16:creationId xmlns:a16="http://schemas.microsoft.com/office/drawing/2014/main" id="{DF65C885-0C93-4E97-B2F5-BADF6D15A61D}"/>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0" name="矩形: 圓角 139">
            <a:extLst>
              <a:ext uri="{FF2B5EF4-FFF2-40B4-BE49-F238E27FC236}">
                <a16:creationId xmlns:a16="http://schemas.microsoft.com/office/drawing/2014/main" id="{B21FC74E-AF0A-4E8A-81B1-ADB8981DECA8}"/>
              </a:ext>
            </a:extLst>
          </p:cNvPr>
          <p:cNvSpPr/>
          <p:nvPr/>
        </p:nvSpPr>
        <p:spPr>
          <a:xfrm>
            <a:off x="6872546" y="4480435"/>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141" name="矩形: 圓角 140">
            <a:extLst>
              <a:ext uri="{FF2B5EF4-FFF2-40B4-BE49-F238E27FC236}">
                <a16:creationId xmlns:a16="http://schemas.microsoft.com/office/drawing/2014/main" id="{6E21B57E-3BD9-42EF-BAF1-FA127BFBD939}"/>
              </a:ext>
            </a:extLst>
          </p:cNvPr>
          <p:cNvSpPr/>
          <p:nvPr/>
        </p:nvSpPr>
        <p:spPr>
          <a:xfrm>
            <a:off x="6811968" y="2680235"/>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42" name="群組 141">
            <a:extLst>
              <a:ext uri="{FF2B5EF4-FFF2-40B4-BE49-F238E27FC236}">
                <a16:creationId xmlns:a16="http://schemas.microsoft.com/office/drawing/2014/main" id="{32773D0E-D725-4E7B-8187-4717CB7EF40C}"/>
              </a:ext>
            </a:extLst>
          </p:cNvPr>
          <p:cNvGrpSpPr/>
          <p:nvPr/>
        </p:nvGrpSpPr>
        <p:grpSpPr>
          <a:xfrm>
            <a:off x="7178951" y="2760268"/>
            <a:ext cx="144016" cy="1584176"/>
            <a:chOff x="4655840" y="2708920"/>
            <a:chExt cx="144016" cy="1584176"/>
          </a:xfrm>
        </p:grpSpPr>
        <p:sp>
          <p:nvSpPr>
            <p:cNvPr id="143" name="矩形: 圓角 142">
              <a:extLst>
                <a:ext uri="{FF2B5EF4-FFF2-40B4-BE49-F238E27FC236}">
                  <a16:creationId xmlns:a16="http://schemas.microsoft.com/office/drawing/2014/main" id="{D437FF6E-8B15-4FC2-9222-EB07B2143258}"/>
                </a:ext>
              </a:extLst>
            </p:cNvPr>
            <p:cNvSpPr/>
            <p:nvPr/>
          </p:nvSpPr>
          <p:spPr>
            <a:xfrm>
              <a:off x="4655840" y="2708920"/>
              <a:ext cx="144016" cy="144016"/>
            </a:xfrm>
            <a:prstGeom prst="roundRect">
              <a:avLst/>
            </a:prstGeom>
            <a:solidFill>
              <a:schemeClr val="tx2">
                <a:lumMod val="75000"/>
                <a:lumOff val="2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4" name="矩形: 圓角 143">
              <a:extLst>
                <a:ext uri="{FF2B5EF4-FFF2-40B4-BE49-F238E27FC236}">
                  <a16:creationId xmlns:a16="http://schemas.microsoft.com/office/drawing/2014/main" id="{14B5E811-858E-4436-9D6E-EB78A73DE575}"/>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 name="矩形: 圓角 144">
              <a:extLst>
                <a:ext uri="{FF2B5EF4-FFF2-40B4-BE49-F238E27FC236}">
                  <a16:creationId xmlns:a16="http://schemas.microsoft.com/office/drawing/2014/main" id="{DD7AE368-F0AA-480C-8B3B-A38E8AAE0AB4}"/>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 name="矩形: 圓角 145">
              <a:extLst>
                <a:ext uri="{FF2B5EF4-FFF2-40B4-BE49-F238E27FC236}">
                  <a16:creationId xmlns:a16="http://schemas.microsoft.com/office/drawing/2014/main" id="{E21C67B1-B6E0-4FBC-858F-4041A20EC52F}"/>
                </a:ext>
              </a:extLst>
            </p:cNvPr>
            <p:cNvSpPr/>
            <p:nvPr/>
          </p:nvSpPr>
          <p:spPr>
            <a:xfrm>
              <a:off x="4655840" y="3573016"/>
              <a:ext cx="144016" cy="144016"/>
            </a:xfrm>
            <a:prstGeom prst="roundRect">
              <a:avLst/>
            </a:prstGeom>
            <a:solidFill>
              <a:schemeClr val="tx2">
                <a:lumMod val="75000"/>
                <a:lumOff val="25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7" name="矩形: 圓角 146">
              <a:extLst>
                <a:ext uri="{FF2B5EF4-FFF2-40B4-BE49-F238E27FC236}">
                  <a16:creationId xmlns:a16="http://schemas.microsoft.com/office/drawing/2014/main" id="{7903D814-A0EB-4C6A-ABAE-5A057CC001EB}"/>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 name="矩形: 圓角 147">
              <a:extLst>
                <a:ext uri="{FF2B5EF4-FFF2-40B4-BE49-F238E27FC236}">
                  <a16:creationId xmlns:a16="http://schemas.microsoft.com/office/drawing/2014/main" id="{68499CCA-16A0-4703-A14E-BCC07A0E42C3}"/>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9" name="矩形: 圓角 148">
            <a:extLst>
              <a:ext uri="{FF2B5EF4-FFF2-40B4-BE49-F238E27FC236}">
                <a16:creationId xmlns:a16="http://schemas.microsoft.com/office/drawing/2014/main" id="{0BD07480-4C3F-4A7C-B2C1-79E58EB40BAD}"/>
              </a:ext>
            </a:extLst>
          </p:cNvPr>
          <p:cNvSpPr/>
          <p:nvPr/>
        </p:nvSpPr>
        <p:spPr>
          <a:xfrm>
            <a:off x="7178951" y="4488460"/>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3</a:t>
            </a:r>
            <a:endParaRPr lang="zh-TW" altLang="en-US" dirty="0">
              <a:solidFill>
                <a:schemeClr val="tx1"/>
              </a:solidFill>
            </a:endParaRPr>
          </a:p>
        </p:txBody>
      </p:sp>
      <p:sp>
        <p:nvSpPr>
          <p:cNvPr id="150" name="矩形: 圓角 149">
            <a:extLst>
              <a:ext uri="{FF2B5EF4-FFF2-40B4-BE49-F238E27FC236}">
                <a16:creationId xmlns:a16="http://schemas.microsoft.com/office/drawing/2014/main" id="{6642856C-72E4-4F38-8284-74EB6FA3EA6C}"/>
              </a:ext>
            </a:extLst>
          </p:cNvPr>
          <p:cNvSpPr/>
          <p:nvPr/>
        </p:nvSpPr>
        <p:spPr>
          <a:xfrm>
            <a:off x="7118373" y="2688260"/>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1" name="箭號: 向右 150">
            <a:extLst>
              <a:ext uri="{FF2B5EF4-FFF2-40B4-BE49-F238E27FC236}">
                <a16:creationId xmlns:a16="http://schemas.microsoft.com/office/drawing/2014/main" id="{6A287E7A-E599-4CFD-9080-24475F7EA1DD}"/>
              </a:ext>
            </a:extLst>
          </p:cNvPr>
          <p:cNvSpPr/>
          <p:nvPr/>
        </p:nvSpPr>
        <p:spPr>
          <a:xfrm>
            <a:off x="7707086" y="3490190"/>
            <a:ext cx="1233184" cy="460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52" name="群組 151">
            <a:extLst>
              <a:ext uri="{FF2B5EF4-FFF2-40B4-BE49-F238E27FC236}">
                <a16:creationId xmlns:a16="http://schemas.microsoft.com/office/drawing/2014/main" id="{1C1C9964-BA5E-45AF-A246-1E1114864626}"/>
              </a:ext>
            </a:extLst>
          </p:cNvPr>
          <p:cNvGrpSpPr/>
          <p:nvPr/>
        </p:nvGrpSpPr>
        <p:grpSpPr>
          <a:xfrm>
            <a:off x="9182495" y="2787758"/>
            <a:ext cx="144016" cy="1584176"/>
            <a:chOff x="4655840" y="2708920"/>
            <a:chExt cx="144016" cy="1584176"/>
          </a:xfrm>
        </p:grpSpPr>
        <p:sp>
          <p:nvSpPr>
            <p:cNvPr id="153" name="矩形: 圓角 152">
              <a:extLst>
                <a:ext uri="{FF2B5EF4-FFF2-40B4-BE49-F238E27FC236}">
                  <a16:creationId xmlns:a16="http://schemas.microsoft.com/office/drawing/2014/main" id="{F364415E-13DD-45F9-82CC-7825AE9E51FF}"/>
                </a:ext>
              </a:extLst>
            </p:cNvPr>
            <p:cNvSpPr/>
            <p:nvPr/>
          </p:nvSpPr>
          <p:spPr>
            <a:xfrm>
              <a:off x="4655840" y="2708920"/>
              <a:ext cx="144016" cy="144016"/>
            </a:xfrm>
            <a:prstGeom prst="roundRect">
              <a:avLst/>
            </a:prstGeom>
            <a:solidFill>
              <a:schemeClr val="tx2">
                <a:lumMod val="75000"/>
                <a:lumOff val="2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4" name="矩形: 圓角 153">
              <a:extLst>
                <a:ext uri="{FF2B5EF4-FFF2-40B4-BE49-F238E27FC236}">
                  <a16:creationId xmlns:a16="http://schemas.microsoft.com/office/drawing/2014/main" id="{C08D69ED-23F3-4C18-B19E-09F7AC8F39D9}"/>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5" name="矩形: 圓角 154">
              <a:extLst>
                <a:ext uri="{FF2B5EF4-FFF2-40B4-BE49-F238E27FC236}">
                  <a16:creationId xmlns:a16="http://schemas.microsoft.com/office/drawing/2014/main" id="{44F60CB8-7EBC-439C-AF5F-CF3B02A320BC}"/>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6" name="矩形: 圓角 155">
              <a:extLst>
                <a:ext uri="{FF2B5EF4-FFF2-40B4-BE49-F238E27FC236}">
                  <a16:creationId xmlns:a16="http://schemas.microsoft.com/office/drawing/2014/main" id="{5F338601-F325-409D-AE88-32C68099F18C}"/>
                </a:ext>
              </a:extLst>
            </p:cNvPr>
            <p:cNvSpPr/>
            <p:nvPr/>
          </p:nvSpPr>
          <p:spPr>
            <a:xfrm>
              <a:off x="4655840" y="3573016"/>
              <a:ext cx="144016" cy="144016"/>
            </a:xfrm>
            <a:prstGeom prst="roundRect">
              <a:avLst/>
            </a:prstGeom>
            <a:solidFill>
              <a:schemeClr val="tx2">
                <a:lumMod val="75000"/>
                <a:lumOff val="25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7" name="矩形: 圓角 156">
              <a:extLst>
                <a:ext uri="{FF2B5EF4-FFF2-40B4-BE49-F238E27FC236}">
                  <a16:creationId xmlns:a16="http://schemas.microsoft.com/office/drawing/2014/main" id="{CEC57A62-52F7-4978-9CA6-8D75D69A032F}"/>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 name="矩形: 圓角 157">
              <a:extLst>
                <a:ext uri="{FF2B5EF4-FFF2-40B4-BE49-F238E27FC236}">
                  <a16:creationId xmlns:a16="http://schemas.microsoft.com/office/drawing/2014/main" id="{5D15F8F2-6056-4A6A-B6C3-6C3816661FD0}"/>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59" name="矩形: 圓角 158">
            <a:extLst>
              <a:ext uri="{FF2B5EF4-FFF2-40B4-BE49-F238E27FC236}">
                <a16:creationId xmlns:a16="http://schemas.microsoft.com/office/drawing/2014/main" id="{1B21B10D-AFEE-42B1-9FB9-C46D0C09AB59}"/>
              </a:ext>
            </a:extLst>
          </p:cNvPr>
          <p:cNvSpPr/>
          <p:nvPr/>
        </p:nvSpPr>
        <p:spPr>
          <a:xfrm>
            <a:off x="9182495" y="4515950"/>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160" name="矩形: 圓角 159">
            <a:extLst>
              <a:ext uri="{FF2B5EF4-FFF2-40B4-BE49-F238E27FC236}">
                <a16:creationId xmlns:a16="http://schemas.microsoft.com/office/drawing/2014/main" id="{5EAE8528-7984-49BB-BE7E-C7FF32B093E3}"/>
              </a:ext>
            </a:extLst>
          </p:cNvPr>
          <p:cNvSpPr/>
          <p:nvPr/>
        </p:nvSpPr>
        <p:spPr>
          <a:xfrm>
            <a:off x="9121917" y="2715750"/>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61" name="群組 160">
            <a:extLst>
              <a:ext uri="{FF2B5EF4-FFF2-40B4-BE49-F238E27FC236}">
                <a16:creationId xmlns:a16="http://schemas.microsoft.com/office/drawing/2014/main" id="{0925DFA4-3E4A-4EC0-B736-EB28A437635E}"/>
              </a:ext>
            </a:extLst>
          </p:cNvPr>
          <p:cNvGrpSpPr/>
          <p:nvPr/>
        </p:nvGrpSpPr>
        <p:grpSpPr>
          <a:xfrm>
            <a:off x="9517774" y="2795783"/>
            <a:ext cx="144016" cy="1584176"/>
            <a:chOff x="4655840" y="2708920"/>
            <a:chExt cx="144016" cy="1584176"/>
          </a:xfrm>
        </p:grpSpPr>
        <p:sp>
          <p:nvSpPr>
            <p:cNvPr id="162" name="矩形: 圓角 161">
              <a:extLst>
                <a:ext uri="{FF2B5EF4-FFF2-40B4-BE49-F238E27FC236}">
                  <a16:creationId xmlns:a16="http://schemas.microsoft.com/office/drawing/2014/main" id="{0D23FE13-5410-487E-9253-BE39689DEE2B}"/>
                </a:ext>
              </a:extLst>
            </p:cNvPr>
            <p:cNvSpPr/>
            <p:nvPr/>
          </p:nvSpPr>
          <p:spPr>
            <a:xfrm>
              <a:off x="4655840" y="2708920"/>
              <a:ext cx="144016" cy="144016"/>
            </a:xfrm>
            <a:prstGeom prst="roundRect">
              <a:avLst/>
            </a:prstGeom>
            <a:solidFill>
              <a:schemeClr val="tx2">
                <a:lumMod val="75000"/>
                <a:lumOff val="2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3" name="矩形: 圓角 162">
              <a:extLst>
                <a:ext uri="{FF2B5EF4-FFF2-40B4-BE49-F238E27FC236}">
                  <a16:creationId xmlns:a16="http://schemas.microsoft.com/office/drawing/2014/main" id="{CF764E96-23DA-46F9-A237-009EEAA43E66}"/>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4" name="矩形: 圓角 163">
              <a:extLst>
                <a:ext uri="{FF2B5EF4-FFF2-40B4-BE49-F238E27FC236}">
                  <a16:creationId xmlns:a16="http://schemas.microsoft.com/office/drawing/2014/main" id="{07130327-17B3-4EB3-8CFE-B9A235F06155}"/>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5" name="矩形: 圓角 164">
              <a:extLst>
                <a:ext uri="{FF2B5EF4-FFF2-40B4-BE49-F238E27FC236}">
                  <a16:creationId xmlns:a16="http://schemas.microsoft.com/office/drawing/2014/main" id="{D8A974AC-F7A7-46AC-9D0F-07B68CD3875E}"/>
                </a:ext>
              </a:extLst>
            </p:cNvPr>
            <p:cNvSpPr/>
            <p:nvPr/>
          </p:nvSpPr>
          <p:spPr>
            <a:xfrm>
              <a:off x="4655840" y="3573016"/>
              <a:ext cx="144016" cy="144016"/>
            </a:xfrm>
            <a:prstGeom prst="roundRect">
              <a:avLst/>
            </a:prstGeom>
            <a:solidFill>
              <a:schemeClr val="tx2">
                <a:lumMod val="75000"/>
                <a:lumOff val="25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6" name="矩形: 圓角 165">
              <a:extLst>
                <a:ext uri="{FF2B5EF4-FFF2-40B4-BE49-F238E27FC236}">
                  <a16:creationId xmlns:a16="http://schemas.microsoft.com/office/drawing/2014/main" id="{6859E352-7D40-4B66-8527-43FE499F1E5E}"/>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7" name="矩形: 圓角 166">
              <a:extLst>
                <a:ext uri="{FF2B5EF4-FFF2-40B4-BE49-F238E27FC236}">
                  <a16:creationId xmlns:a16="http://schemas.microsoft.com/office/drawing/2014/main" id="{52DAABE0-E0A9-467F-963D-94474261844E}"/>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68" name="矩形: 圓角 167">
            <a:extLst>
              <a:ext uri="{FF2B5EF4-FFF2-40B4-BE49-F238E27FC236}">
                <a16:creationId xmlns:a16="http://schemas.microsoft.com/office/drawing/2014/main" id="{1C6F2105-3CA2-4C0E-9070-532693C6693C}"/>
              </a:ext>
            </a:extLst>
          </p:cNvPr>
          <p:cNvSpPr/>
          <p:nvPr/>
        </p:nvSpPr>
        <p:spPr>
          <a:xfrm>
            <a:off x="9517774" y="4523975"/>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169" name="矩形: 圓角 168">
            <a:extLst>
              <a:ext uri="{FF2B5EF4-FFF2-40B4-BE49-F238E27FC236}">
                <a16:creationId xmlns:a16="http://schemas.microsoft.com/office/drawing/2014/main" id="{D55202AD-25D0-452F-BA06-A3341180F765}"/>
              </a:ext>
            </a:extLst>
          </p:cNvPr>
          <p:cNvSpPr/>
          <p:nvPr/>
        </p:nvSpPr>
        <p:spPr>
          <a:xfrm>
            <a:off x="9457196" y="2723775"/>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70" name="群組 169">
            <a:extLst>
              <a:ext uri="{FF2B5EF4-FFF2-40B4-BE49-F238E27FC236}">
                <a16:creationId xmlns:a16="http://schemas.microsoft.com/office/drawing/2014/main" id="{3EAF17C1-52E1-49B9-9010-7A97C3E27292}"/>
              </a:ext>
            </a:extLst>
          </p:cNvPr>
          <p:cNvGrpSpPr/>
          <p:nvPr/>
        </p:nvGrpSpPr>
        <p:grpSpPr>
          <a:xfrm>
            <a:off x="9824179" y="2803808"/>
            <a:ext cx="144016" cy="1584176"/>
            <a:chOff x="4655840" y="2708920"/>
            <a:chExt cx="144016" cy="1584176"/>
          </a:xfrm>
        </p:grpSpPr>
        <p:sp>
          <p:nvSpPr>
            <p:cNvPr id="171" name="矩形: 圓角 170">
              <a:extLst>
                <a:ext uri="{FF2B5EF4-FFF2-40B4-BE49-F238E27FC236}">
                  <a16:creationId xmlns:a16="http://schemas.microsoft.com/office/drawing/2014/main" id="{9C3A98FC-580C-4743-8E7A-2C397E3B1F64}"/>
                </a:ext>
              </a:extLst>
            </p:cNvPr>
            <p:cNvSpPr/>
            <p:nvPr/>
          </p:nvSpPr>
          <p:spPr>
            <a:xfrm>
              <a:off x="4655840" y="2708920"/>
              <a:ext cx="144016" cy="144016"/>
            </a:xfrm>
            <a:prstGeom prst="roundRect">
              <a:avLst/>
            </a:prstGeom>
            <a:solidFill>
              <a:schemeClr val="tx2">
                <a:lumMod val="75000"/>
                <a:lumOff val="2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2" name="矩形: 圓角 171">
              <a:extLst>
                <a:ext uri="{FF2B5EF4-FFF2-40B4-BE49-F238E27FC236}">
                  <a16:creationId xmlns:a16="http://schemas.microsoft.com/office/drawing/2014/main" id="{DFC45DDB-2BB0-46C0-A623-6276B17C145C}"/>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3" name="矩形: 圓角 172">
              <a:extLst>
                <a:ext uri="{FF2B5EF4-FFF2-40B4-BE49-F238E27FC236}">
                  <a16:creationId xmlns:a16="http://schemas.microsoft.com/office/drawing/2014/main" id="{DCF43818-04DA-4742-A225-321085BC8B85}"/>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4" name="矩形: 圓角 173">
              <a:extLst>
                <a:ext uri="{FF2B5EF4-FFF2-40B4-BE49-F238E27FC236}">
                  <a16:creationId xmlns:a16="http://schemas.microsoft.com/office/drawing/2014/main" id="{FD78DC9A-738E-41F1-99A3-77323BC265AB}"/>
                </a:ext>
              </a:extLst>
            </p:cNvPr>
            <p:cNvSpPr/>
            <p:nvPr/>
          </p:nvSpPr>
          <p:spPr>
            <a:xfrm>
              <a:off x="4655840" y="3573016"/>
              <a:ext cx="144016" cy="144016"/>
            </a:xfrm>
            <a:prstGeom prst="roundRect">
              <a:avLst/>
            </a:prstGeom>
            <a:solidFill>
              <a:schemeClr val="tx2">
                <a:lumMod val="75000"/>
                <a:lumOff val="25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5" name="矩形: 圓角 174">
              <a:extLst>
                <a:ext uri="{FF2B5EF4-FFF2-40B4-BE49-F238E27FC236}">
                  <a16:creationId xmlns:a16="http://schemas.microsoft.com/office/drawing/2014/main" id="{00DFD901-1734-4395-A85F-D724D00380BF}"/>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6" name="矩形: 圓角 175">
              <a:extLst>
                <a:ext uri="{FF2B5EF4-FFF2-40B4-BE49-F238E27FC236}">
                  <a16:creationId xmlns:a16="http://schemas.microsoft.com/office/drawing/2014/main" id="{F04587A3-90DF-44A8-9E93-2AB8757418E5}"/>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77" name="矩形: 圓角 176">
            <a:extLst>
              <a:ext uri="{FF2B5EF4-FFF2-40B4-BE49-F238E27FC236}">
                <a16:creationId xmlns:a16="http://schemas.microsoft.com/office/drawing/2014/main" id="{8E9174BB-41E6-41BD-AAFE-03B1FA58A7A9}"/>
              </a:ext>
            </a:extLst>
          </p:cNvPr>
          <p:cNvSpPr/>
          <p:nvPr/>
        </p:nvSpPr>
        <p:spPr>
          <a:xfrm>
            <a:off x="9824179" y="4532000"/>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3</a:t>
            </a:r>
            <a:endParaRPr lang="zh-TW" altLang="en-US" dirty="0">
              <a:solidFill>
                <a:schemeClr val="tx1"/>
              </a:solidFill>
            </a:endParaRPr>
          </a:p>
        </p:txBody>
      </p:sp>
      <p:sp>
        <p:nvSpPr>
          <p:cNvPr id="178" name="矩形: 圓角 177">
            <a:extLst>
              <a:ext uri="{FF2B5EF4-FFF2-40B4-BE49-F238E27FC236}">
                <a16:creationId xmlns:a16="http://schemas.microsoft.com/office/drawing/2014/main" id="{434D8C5D-08B3-444A-8FD2-A11E843A215E}"/>
              </a:ext>
            </a:extLst>
          </p:cNvPr>
          <p:cNvSpPr/>
          <p:nvPr/>
        </p:nvSpPr>
        <p:spPr>
          <a:xfrm>
            <a:off x="9763601" y="2731800"/>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0" name="文字方塊 179">
            <a:extLst>
              <a:ext uri="{FF2B5EF4-FFF2-40B4-BE49-F238E27FC236}">
                <a16:creationId xmlns:a16="http://schemas.microsoft.com/office/drawing/2014/main" id="{2C2385A5-96BF-4B3E-8143-C109868C4345}"/>
              </a:ext>
            </a:extLst>
          </p:cNvPr>
          <p:cNvSpPr txBox="1"/>
          <p:nvPr/>
        </p:nvSpPr>
        <p:spPr>
          <a:xfrm>
            <a:off x="2304398" y="3057272"/>
            <a:ext cx="1146468" cy="369332"/>
          </a:xfrm>
          <a:prstGeom prst="rect">
            <a:avLst/>
          </a:prstGeom>
          <a:noFill/>
        </p:spPr>
        <p:txBody>
          <a:bodyPr wrap="none" rtlCol="0">
            <a:spAutoFit/>
          </a:bodyPr>
          <a:lstStyle/>
          <a:p>
            <a:r>
              <a:rPr lang="en-US" altLang="zh-TW" dirty="0"/>
              <a:t>Duplicate</a:t>
            </a:r>
            <a:endParaRPr lang="zh-TW" altLang="en-US" dirty="0"/>
          </a:p>
        </p:txBody>
      </p:sp>
      <p:sp>
        <p:nvSpPr>
          <p:cNvPr id="181" name="文字方塊 180">
            <a:extLst>
              <a:ext uri="{FF2B5EF4-FFF2-40B4-BE49-F238E27FC236}">
                <a16:creationId xmlns:a16="http://schemas.microsoft.com/office/drawing/2014/main" id="{37C56855-CD93-4CDC-833B-11BD798B9511}"/>
              </a:ext>
            </a:extLst>
          </p:cNvPr>
          <p:cNvSpPr txBox="1"/>
          <p:nvPr/>
        </p:nvSpPr>
        <p:spPr>
          <a:xfrm>
            <a:off x="5058486" y="3057271"/>
            <a:ext cx="889987" cy="369332"/>
          </a:xfrm>
          <a:prstGeom prst="rect">
            <a:avLst/>
          </a:prstGeom>
          <a:noFill/>
        </p:spPr>
        <p:txBody>
          <a:bodyPr wrap="none" rtlCol="0">
            <a:spAutoFit/>
          </a:bodyPr>
          <a:lstStyle/>
          <a:p>
            <a:r>
              <a:rPr lang="en-US" altLang="zh-TW" dirty="0"/>
              <a:t>Impute</a:t>
            </a:r>
            <a:endParaRPr lang="zh-TW" altLang="en-US" dirty="0"/>
          </a:p>
        </p:txBody>
      </p:sp>
      <p:sp>
        <p:nvSpPr>
          <p:cNvPr id="182" name="文字方塊 181">
            <a:extLst>
              <a:ext uri="{FF2B5EF4-FFF2-40B4-BE49-F238E27FC236}">
                <a16:creationId xmlns:a16="http://schemas.microsoft.com/office/drawing/2014/main" id="{8F7FA7A1-134A-4D88-9AA1-525963C506A8}"/>
              </a:ext>
            </a:extLst>
          </p:cNvPr>
          <p:cNvSpPr txBox="1"/>
          <p:nvPr/>
        </p:nvSpPr>
        <p:spPr>
          <a:xfrm>
            <a:off x="7834337" y="3068153"/>
            <a:ext cx="992579" cy="369332"/>
          </a:xfrm>
          <a:prstGeom prst="rect">
            <a:avLst/>
          </a:prstGeom>
          <a:noFill/>
        </p:spPr>
        <p:txBody>
          <a:bodyPr wrap="none" rtlCol="0">
            <a:spAutoFit/>
          </a:bodyPr>
          <a:lstStyle/>
          <a:p>
            <a:r>
              <a:rPr lang="en-US" altLang="zh-TW" dirty="0"/>
              <a:t>Classify</a:t>
            </a:r>
            <a:endParaRPr lang="zh-TW" altLang="en-US" dirty="0"/>
          </a:p>
        </p:txBody>
      </p:sp>
      <p:sp>
        <p:nvSpPr>
          <p:cNvPr id="183" name="文字方塊 182">
            <a:extLst>
              <a:ext uri="{FF2B5EF4-FFF2-40B4-BE49-F238E27FC236}">
                <a16:creationId xmlns:a16="http://schemas.microsoft.com/office/drawing/2014/main" id="{71B65D07-B1CF-49D8-970A-033F80FF54BF}"/>
              </a:ext>
            </a:extLst>
          </p:cNvPr>
          <p:cNvSpPr txBox="1"/>
          <p:nvPr/>
        </p:nvSpPr>
        <p:spPr>
          <a:xfrm>
            <a:off x="9075306" y="4809857"/>
            <a:ext cx="423514" cy="369332"/>
          </a:xfrm>
          <a:prstGeom prst="rect">
            <a:avLst/>
          </a:prstGeom>
          <a:noFill/>
        </p:spPr>
        <p:txBody>
          <a:bodyPr wrap="none" rtlCol="0">
            <a:spAutoFit/>
          </a:bodyPr>
          <a:lstStyle/>
          <a:p>
            <a:r>
              <a:rPr lang="en-US" altLang="zh-TW" dirty="0"/>
              <a:t>P</a:t>
            </a:r>
            <a:r>
              <a:rPr lang="en-US" altLang="zh-TW" baseline="-25000" dirty="0"/>
              <a:t>1</a:t>
            </a:r>
            <a:endParaRPr lang="zh-TW" altLang="en-US" dirty="0"/>
          </a:p>
        </p:txBody>
      </p:sp>
      <p:sp>
        <p:nvSpPr>
          <p:cNvPr id="184" name="文字方塊 183">
            <a:extLst>
              <a:ext uri="{FF2B5EF4-FFF2-40B4-BE49-F238E27FC236}">
                <a16:creationId xmlns:a16="http://schemas.microsoft.com/office/drawing/2014/main" id="{5CE49DD5-D6B6-4E26-AF62-4162267B90DF}"/>
              </a:ext>
            </a:extLst>
          </p:cNvPr>
          <p:cNvSpPr txBox="1"/>
          <p:nvPr/>
        </p:nvSpPr>
        <p:spPr>
          <a:xfrm>
            <a:off x="9401876" y="4820739"/>
            <a:ext cx="423514" cy="369332"/>
          </a:xfrm>
          <a:prstGeom prst="rect">
            <a:avLst/>
          </a:prstGeom>
          <a:noFill/>
        </p:spPr>
        <p:txBody>
          <a:bodyPr wrap="none" rtlCol="0">
            <a:spAutoFit/>
          </a:bodyPr>
          <a:lstStyle/>
          <a:p>
            <a:r>
              <a:rPr lang="en-US" altLang="zh-TW" dirty="0"/>
              <a:t>P</a:t>
            </a:r>
            <a:r>
              <a:rPr lang="en-US" altLang="zh-TW" baseline="-25000" dirty="0"/>
              <a:t>2</a:t>
            </a:r>
            <a:endParaRPr lang="zh-TW" altLang="en-US" dirty="0"/>
          </a:p>
        </p:txBody>
      </p:sp>
      <p:sp>
        <p:nvSpPr>
          <p:cNvPr id="185" name="文字方塊 184">
            <a:extLst>
              <a:ext uri="{FF2B5EF4-FFF2-40B4-BE49-F238E27FC236}">
                <a16:creationId xmlns:a16="http://schemas.microsoft.com/office/drawing/2014/main" id="{AD7B2A72-5B42-476E-B1D9-8411F62472CC}"/>
              </a:ext>
            </a:extLst>
          </p:cNvPr>
          <p:cNvSpPr txBox="1"/>
          <p:nvPr/>
        </p:nvSpPr>
        <p:spPr>
          <a:xfrm>
            <a:off x="9717566" y="4820739"/>
            <a:ext cx="423514" cy="369332"/>
          </a:xfrm>
          <a:prstGeom prst="rect">
            <a:avLst/>
          </a:prstGeom>
          <a:noFill/>
        </p:spPr>
        <p:txBody>
          <a:bodyPr wrap="none" rtlCol="0">
            <a:spAutoFit/>
          </a:bodyPr>
          <a:lstStyle/>
          <a:p>
            <a:r>
              <a:rPr lang="en-US" altLang="zh-TW" dirty="0"/>
              <a:t>P</a:t>
            </a:r>
            <a:r>
              <a:rPr lang="en-US" altLang="zh-TW" baseline="-25000" dirty="0"/>
              <a:t>3</a:t>
            </a:r>
            <a:endParaRPr lang="zh-TW" altLang="en-US" dirty="0"/>
          </a:p>
        </p:txBody>
      </p:sp>
      <p:sp>
        <p:nvSpPr>
          <p:cNvPr id="187" name="文字方塊 186">
            <a:extLst>
              <a:ext uri="{FF2B5EF4-FFF2-40B4-BE49-F238E27FC236}">
                <a16:creationId xmlns:a16="http://schemas.microsoft.com/office/drawing/2014/main" id="{3170FE32-1474-4064-A9BA-D0066CCE448C}"/>
              </a:ext>
            </a:extLst>
          </p:cNvPr>
          <p:cNvSpPr txBox="1"/>
          <p:nvPr/>
        </p:nvSpPr>
        <p:spPr>
          <a:xfrm>
            <a:off x="8857594" y="5419454"/>
            <a:ext cx="2404826" cy="369332"/>
          </a:xfrm>
          <a:prstGeom prst="rect">
            <a:avLst/>
          </a:prstGeom>
          <a:noFill/>
        </p:spPr>
        <p:txBody>
          <a:bodyPr wrap="none" rtlCol="0">
            <a:spAutoFit/>
          </a:bodyPr>
          <a:lstStyle/>
          <a:p>
            <a:r>
              <a:rPr lang="en-US" altLang="zh-TW" dirty="0"/>
              <a:t>Class = </a:t>
            </a:r>
            <a:r>
              <a:rPr lang="en-US" altLang="zh-TW" dirty="0" err="1"/>
              <a:t>arg</a:t>
            </a:r>
            <a:r>
              <a:rPr lang="en-US" altLang="zh-TW" dirty="0"/>
              <a:t> max {P</a:t>
            </a:r>
            <a:r>
              <a:rPr lang="en-US" altLang="zh-TW" baseline="-25000" dirty="0"/>
              <a:t>i</a:t>
            </a:r>
            <a:r>
              <a:rPr lang="en-US" altLang="zh-TW" dirty="0"/>
              <a:t> }</a:t>
            </a:r>
            <a:endParaRPr lang="zh-TW" altLang="en-US" dirty="0"/>
          </a:p>
        </p:txBody>
      </p:sp>
    </p:spTree>
    <p:extLst>
      <p:ext uri="{BB962C8B-B14F-4D97-AF65-F5344CB8AC3E}">
        <p14:creationId xmlns:p14="http://schemas.microsoft.com/office/powerpoint/2010/main" val="59192745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943999-673C-4A66-AD17-D43F87A5244D}"/>
              </a:ext>
            </a:extLst>
          </p:cNvPr>
          <p:cNvSpPr>
            <a:spLocks noGrp="1"/>
          </p:cNvSpPr>
          <p:nvPr>
            <p:ph type="title"/>
          </p:nvPr>
        </p:nvSpPr>
        <p:spPr/>
        <p:txBody>
          <a:bodyPr/>
          <a:lstStyle/>
          <a:p>
            <a:r>
              <a:rPr lang="en-US" altLang="zh-TW" dirty="0"/>
              <a:t>Caveat in Handling Missing Values</a:t>
            </a:r>
            <a:endParaRPr lang="zh-TW" altLang="en-US" dirty="0"/>
          </a:p>
        </p:txBody>
      </p:sp>
      <p:sp>
        <p:nvSpPr>
          <p:cNvPr id="3" name="內容版面配置區 2">
            <a:extLst>
              <a:ext uri="{FF2B5EF4-FFF2-40B4-BE49-F238E27FC236}">
                <a16:creationId xmlns:a16="http://schemas.microsoft.com/office/drawing/2014/main" id="{C7A46B3E-6454-4E08-887E-2E56FC935F0A}"/>
              </a:ext>
            </a:extLst>
          </p:cNvPr>
          <p:cNvSpPr>
            <a:spLocks noGrp="1"/>
          </p:cNvSpPr>
          <p:nvPr>
            <p:ph idx="1"/>
          </p:nvPr>
        </p:nvSpPr>
        <p:spPr>
          <a:xfrm>
            <a:off x="609600" y="1785926"/>
            <a:ext cx="10972800" cy="4429156"/>
          </a:xfrm>
        </p:spPr>
        <p:txBody>
          <a:bodyPr/>
          <a:lstStyle/>
          <a:p>
            <a:r>
              <a:rPr lang="en-US" altLang="zh-TW" dirty="0"/>
              <a:t>Approximate way</a:t>
            </a:r>
          </a:p>
          <a:p>
            <a:pPr marL="651272" lvl="1" indent="-342900">
              <a:buFont typeface="+mj-lt"/>
              <a:buAutoNum type="arabicPeriod"/>
            </a:pPr>
            <a:r>
              <a:rPr lang="en-US" altLang="zh-TW" dirty="0"/>
              <a:t>Missing value imputation</a:t>
            </a:r>
          </a:p>
          <a:p>
            <a:pPr marL="651272" lvl="1" indent="-342900">
              <a:buFont typeface="+mj-lt"/>
              <a:buAutoNum type="arabicPeriod"/>
            </a:pPr>
            <a:r>
              <a:rPr lang="en-US" altLang="zh-TW" dirty="0"/>
              <a:t>LOOCV</a:t>
            </a:r>
          </a:p>
          <a:p>
            <a:r>
              <a:rPr lang="en-US" altLang="zh-TW" dirty="0"/>
              <a:t>Exact way</a:t>
            </a:r>
          </a:p>
          <a:p>
            <a:pPr marL="651272" lvl="1" indent="-342900">
              <a:buFont typeface="+mj-lt"/>
              <a:buAutoNum type="arabicPeriod"/>
            </a:pPr>
            <a:r>
              <a:rPr lang="en-US" altLang="zh-TW" dirty="0"/>
              <a:t>Hide one i/o pair</a:t>
            </a:r>
          </a:p>
          <a:p>
            <a:pPr marL="651272" lvl="1" indent="-342900">
              <a:buFont typeface="+mj-lt"/>
              <a:buAutoNum type="arabicPeriod"/>
            </a:pPr>
            <a:r>
              <a:rPr lang="en-US" altLang="zh-TW" dirty="0"/>
              <a:t>Impute the rest data</a:t>
            </a:r>
          </a:p>
          <a:p>
            <a:pPr marL="651272" lvl="1" indent="-342900">
              <a:buFont typeface="+mj-lt"/>
              <a:buAutoNum type="arabicPeriod"/>
            </a:pPr>
            <a:r>
              <a:rPr lang="en-US" altLang="zh-TW" dirty="0"/>
              <a:t>Use the hidden pair for evaluation</a:t>
            </a:r>
          </a:p>
          <a:p>
            <a:pPr marL="651272" lvl="1" indent="-342900">
              <a:buFont typeface="+mj-lt"/>
              <a:buAutoNum type="arabicPeriod"/>
            </a:pPr>
            <a:r>
              <a:rPr lang="en-US" altLang="zh-TW" dirty="0"/>
              <a:t>Go back to step 2 till done</a:t>
            </a:r>
          </a:p>
          <a:p>
            <a:endParaRPr lang="zh-TW" altLang="en-US" dirty="0"/>
          </a:p>
        </p:txBody>
      </p:sp>
      <p:sp>
        <p:nvSpPr>
          <p:cNvPr id="6" name="投影片編號版面配置區 2">
            <a:extLst>
              <a:ext uri="{FF2B5EF4-FFF2-40B4-BE49-F238E27FC236}">
                <a16:creationId xmlns:a16="http://schemas.microsoft.com/office/drawing/2014/main" id="{6FFFAD8F-A9F1-8F41-804E-A1504EA02702}"/>
              </a:ext>
            </a:extLst>
          </p:cNvPr>
          <p:cNvSpPr>
            <a:spLocks noGrp="1"/>
          </p:cNvSpPr>
          <p:nvPr>
            <p:ph type="sldNum" sz="quarter" idx="12"/>
          </p:nvPr>
        </p:nvSpPr>
        <p:spPr>
          <a:xfrm>
            <a:off x="11582400" y="6491288"/>
            <a:ext cx="492807" cy="276981"/>
          </a:xfrm>
        </p:spPr>
        <p:txBody>
          <a:bodyPr/>
          <a:lstStyle/>
          <a:p>
            <a:pPr>
              <a:defRPr/>
            </a:pPr>
            <a:fld id="{F8E63FCA-909A-0E41-83E6-98DE1485C005}" type="slidenum">
              <a:rPr lang="zh-TW" altLang="en-US" smtClean="0"/>
              <a:pPr>
                <a:defRPr/>
              </a:pPr>
              <a:t>18</a:t>
            </a:fld>
            <a:endParaRPr lang="zh-TW" altLang="en-US" dirty="0"/>
          </a:p>
        </p:txBody>
      </p:sp>
      <p:grpSp>
        <p:nvGrpSpPr>
          <p:cNvPr id="5" name="群組 4">
            <a:extLst>
              <a:ext uri="{FF2B5EF4-FFF2-40B4-BE49-F238E27FC236}">
                <a16:creationId xmlns:a16="http://schemas.microsoft.com/office/drawing/2014/main" id="{071DA393-D4AB-47B9-B07A-08EA3FDAECDE}"/>
              </a:ext>
            </a:extLst>
          </p:cNvPr>
          <p:cNvGrpSpPr/>
          <p:nvPr/>
        </p:nvGrpSpPr>
        <p:grpSpPr>
          <a:xfrm>
            <a:off x="6096000" y="2708920"/>
            <a:ext cx="144016" cy="1584176"/>
            <a:chOff x="4655840" y="2708920"/>
            <a:chExt cx="144016" cy="1584176"/>
          </a:xfrm>
        </p:grpSpPr>
        <p:sp>
          <p:nvSpPr>
            <p:cNvPr id="7" name="矩形: 圓角 6">
              <a:extLst>
                <a:ext uri="{FF2B5EF4-FFF2-40B4-BE49-F238E27FC236}">
                  <a16:creationId xmlns:a16="http://schemas.microsoft.com/office/drawing/2014/main" id="{F2B15128-7A8A-4780-95A8-B1A545C776CC}"/>
                </a:ext>
              </a:extLst>
            </p:cNvPr>
            <p:cNvSpPr/>
            <p:nvPr/>
          </p:nvSpPr>
          <p:spPr>
            <a:xfrm>
              <a:off x="4655840" y="2708920"/>
              <a:ext cx="144016" cy="144016"/>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圓角 7">
              <a:extLst>
                <a:ext uri="{FF2B5EF4-FFF2-40B4-BE49-F238E27FC236}">
                  <a16:creationId xmlns:a16="http://schemas.microsoft.com/office/drawing/2014/main" id="{9460EA70-D8DF-4BE3-B782-32AAB2A0DDBF}"/>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圓角 8">
              <a:extLst>
                <a:ext uri="{FF2B5EF4-FFF2-40B4-BE49-F238E27FC236}">
                  <a16:creationId xmlns:a16="http://schemas.microsoft.com/office/drawing/2014/main" id="{3D6C37DD-7C63-48F6-8603-576C8B8C71E4}"/>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圓角 9">
              <a:extLst>
                <a:ext uri="{FF2B5EF4-FFF2-40B4-BE49-F238E27FC236}">
                  <a16:creationId xmlns:a16="http://schemas.microsoft.com/office/drawing/2014/main" id="{04C0EAC8-C0E2-404C-BB19-0CD1B7EA9FBD}"/>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圓角 10">
              <a:extLst>
                <a:ext uri="{FF2B5EF4-FFF2-40B4-BE49-F238E27FC236}">
                  <a16:creationId xmlns:a16="http://schemas.microsoft.com/office/drawing/2014/main" id="{486ECD82-1A56-43C1-A393-D739BC6DC0A9}"/>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圓角 11">
              <a:extLst>
                <a:ext uri="{FF2B5EF4-FFF2-40B4-BE49-F238E27FC236}">
                  <a16:creationId xmlns:a16="http://schemas.microsoft.com/office/drawing/2014/main" id="{5844EF6E-7B6B-48DA-A9BF-CE146E6E2ACF}"/>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 name="群組 12">
            <a:extLst>
              <a:ext uri="{FF2B5EF4-FFF2-40B4-BE49-F238E27FC236}">
                <a16:creationId xmlns:a16="http://schemas.microsoft.com/office/drawing/2014/main" id="{A49AE7CB-FEB3-49C3-8FA8-AC6C1C9166C6}"/>
              </a:ext>
            </a:extLst>
          </p:cNvPr>
          <p:cNvGrpSpPr/>
          <p:nvPr/>
        </p:nvGrpSpPr>
        <p:grpSpPr>
          <a:xfrm>
            <a:off x="6384032" y="2708920"/>
            <a:ext cx="144016" cy="1584176"/>
            <a:chOff x="4655840" y="2708920"/>
            <a:chExt cx="144016" cy="1584176"/>
          </a:xfrm>
        </p:grpSpPr>
        <p:sp>
          <p:nvSpPr>
            <p:cNvPr id="14" name="矩形: 圓角 13">
              <a:extLst>
                <a:ext uri="{FF2B5EF4-FFF2-40B4-BE49-F238E27FC236}">
                  <a16:creationId xmlns:a16="http://schemas.microsoft.com/office/drawing/2014/main" id="{77D7A3F2-B0B0-432E-B97C-BB0D3C1F19C5}"/>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圓角 14">
              <a:extLst>
                <a:ext uri="{FF2B5EF4-FFF2-40B4-BE49-F238E27FC236}">
                  <a16:creationId xmlns:a16="http://schemas.microsoft.com/office/drawing/2014/main" id="{5606A4CE-E543-4EA8-978D-75AFF42D5CDD}"/>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圓角 15">
              <a:extLst>
                <a:ext uri="{FF2B5EF4-FFF2-40B4-BE49-F238E27FC236}">
                  <a16:creationId xmlns:a16="http://schemas.microsoft.com/office/drawing/2014/main" id="{567100DD-C744-4AD4-9DCD-3104B1E676DA}"/>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圓角 16">
              <a:extLst>
                <a:ext uri="{FF2B5EF4-FFF2-40B4-BE49-F238E27FC236}">
                  <a16:creationId xmlns:a16="http://schemas.microsoft.com/office/drawing/2014/main" id="{29C9646F-ECAA-4472-936B-4CF7F5E79349}"/>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圓角 17">
              <a:extLst>
                <a:ext uri="{FF2B5EF4-FFF2-40B4-BE49-F238E27FC236}">
                  <a16:creationId xmlns:a16="http://schemas.microsoft.com/office/drawing/2014/main" id="{C520DD11-A866-4246-92F3-FCDF9561BFFC}"/>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圓角 18">
              <a:extLst>
                <a:ext uri="{FF2B5EF4-FFF2-40B4-BE49-F238E27FC236}">
                  <a16:creationId xmlns:a16="http://schemas.microsoft.com/office/drawing/2014/main" id="{F9FA0315-F355-4A25-B6A4-B81C6A71CB3D}"/>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0" name="群組 19">
            <a:extLst>
              <a:ext uri="{FF2B5EF4-FFF2-40B4-BE49-F238E27FC236}">
                <a16:creationId xmlns:a16="http://schemas.microsoft.com/office/drawing/2014/main" id="{3E76E218-0C01-40FE-8DF0-2F34449DB55B}"/>
              </a:ext>
            </a:extLst>
          </p:cNvPr>
          <p:cNvGrpSpPr/>
          <p:nvPr/>
        </p:nvGrpSpPr>
        <p:grpSpPr>
          <a:xfrm>
            <a:off x="6672064" y="2708920"/>
            <a:ext cx="144016" cy="1584176"/>
            <a:chOff x="4655840" y="2708920"/>
            <a:chExt cx="144016" cy="1584176"/>
          </a:xfrm>
        </p:grpSpPr>
        <p:sp>
          <p:nvSpPr>
            <p:cNvPr id="21" name="矩形: 圓角 20">
              <a:extLst>
                <a:ext uri="{FF2B5EF4-FFF2-40B4-BE49-F238E27FC236}">
                  <a16:creationId xmlns:a16="http://schemas.microsoft.com/office/drawing/2014/main" id="{DCF84F87-35BE-4324-8820-BBBB606BFF09}"/>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圓角 21">
              <a:extLst>
                <a:ext uri="{FF2B5EF4-FFF2-40B4-BE49-F238E27FC236}">
                  <a16:creationId xmlns:a16="http://schemas.microsoft.com/office/drawing/2014/main" id="{2036B352-1115-42E2-8F87-7ED54ECD32A3}"/>
                </a:ext>
              </a:extLst>
            </p:cNvPr>
            <p:cNvSpPr/>
            <p:nvPr/>
          </p:nvSpPr>
          <p:spPr>
            <a:xfrm>
              <a:off x="4655840" y="2996952"/>
              <a:ext cx="144016" cy="144016"/>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矩形: 圓角 22">
              <a:extLst>
                <a:ext uri="{FF2B5EF4-FFF2-40B4-BE49-F238E27FC236}">
                  <a16:creationId xmlns:a16="http://schemas.microsoft.com/office/drawing/2014/main" id="{FC0F78ED-2F65-40B1-8D2B-20C76E5C51A1}"/>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圓角 23">
              <a:extLst>
                <a:ext uri="{FF2B5EF4-FFF2-40B4-BE49-F238E27FC236}">
                  <a16:creationId xmlns:a16="http://schemas.microsoft.com/office/drawing/2014/main" id="{D3C559F7-1607-40A3-B94B-FA5D6136937A}"/>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圓角 24">
              <a:extLst>
                <a:ext uri="{FF2B5EF4-FFF2-40B4-BE49-F238E27FC236}">
                  <a16:creationId xmlns:a16="http://schemas.microsoft.com/office/drawing/2014/main" id="{7BF04D42-04C7-4E2E-90B8-9C25E31D958E}"/>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圓角 25">
              <a:extLst>
                <a:ext uri="{FF2B5EF4-FFF2-40B4-BE49-F238E27FC236}">
                  <a16:creationId xmlns:a16="http://schemas.microsoft.com/office/drawing/2014/main" id="{26BAA8F7-8D3F-49D8-9BB5-401A4D905858}"/>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7" name="群組 26">
            <a:extLst>
              <a:ext uri="{FF2B5EF4-FFF2-40B4-BE49-F238E27FC236}">
                <a16:creationId xmlns:a16="http://schemas.microsoft.com/office/drawing/2014/main" id="{50F01BD5-6608-4528-B3CB-6C20080E4782}"/>
              </a:ext>
            </a:extLst>
          </p:cNvPr>
          <p:cNvGrpSpPr/>
          <p:nvPr/>
        </p:nvGrpSpPr>
        <p:grpSpPr>
          <a:xfrm>
            <a:off x="6960096" y="2708920"/>
            <a:ext cx="144016" cy="1584176"/>
            <a:chOff x="4655840" y="2708920"/>
            <a:chExt cx="144016" cy="1584176"/>
          </a:xfrm>
        </p:grpSpPr>
        <p:sp>
          <p:nvSpPr>
            <p:cNvPr id="28" name="矩形: 圓角 27">
              <a:extLst>
                <a:ext uri="{FF2B5EF4-FFF2-40B4-BE49-F238E27FC236}">
                  <a16:creationId xmlns:a16="http://schemas.microsoft.com/office/drawing/2014/main" id="{BE81CBA3-DAE1-4277-96F3-8004D37A6A15}"/>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圓角 28">
              <a:extLst>
                <a:ext uri="{FF2B5EF4-FFF2-40B4-BE49-F238E27FC236}">
                  <a16:creationId xmlns:a16="http://schemas.microsoft.com/office/drawing/2014/main" id="{2AE06D90-32F8-40D4-AF3D-52C4359CA141}"/>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圓角 29">
              <a:extLst>
                <a:ext uri="{FF2B5EF4-FFF2-40B4-BE49-F238E27FC236}">
                  <a16:creationId xmlns:a16="http://schemas.microsoft.com/office/drawing/2014/main" id="{BC6544F3-1AC3-4088-A1A7-5D0D0582CBCA}"/>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圓角 30">
              <a:extLst>
                <a:ext uri="{FF2B5EF4-FFF2-40B4-BE49-F238E27FC236}">
                  <a16:creationId xmlns:a16="http://schemas.microsoft.com/office/drawing/2014/main" id="{73037565-AA71-4AAA-952C-7F46394C8F34}"/>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圓角 31">
              <a:extLst>
                <a:ext uri="{FF2B5EF4-FFF2-40B4-BE49-F238E27FC236}">
                  <a16:creationId xmlns:a16="http://schemas.microsoft.com/office/drawing/2014/main" id="{8E6328D0-B387-4498-9F0C-1A3D4599752F}"/>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圓角 32">
              <a:extLst>
                <a:ext uri="{FF2B5EF4-FFF2-40B4-BE49-F238E27FC236}">
                  <a16:creationId xmlns:a16="http://schemas.microsoft.com/office/drawing/2014/main" id="{20F4C891-FA7F-4B2E-B780-C9C514FC427B}"/>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4" name="群組 33">
            <a:extLst>
              <a:ext uri="{FF2B5EF4-FFF2-40B4-BE49-F238E27FC236}">
                <a16:creationId xmlns:a16="http://schemas.microsoft.com/office/drawing/2014/main" id="{AEFEC7A6-D940-4569-A0CC-93B7E30222FE}"/>
              </a:ext>
            </a:extLst>
          </p:cNvPr>
          <p:cNvGrpSpPr/>
          <p:nvPr/>
        </p:nvGrpSpPr>
        <p:grpSpPr>
          <a:xfrm>
            <a:off x="7248128" y="2708920"/>
            <a:ext cx="144016" cy="1584176"/>
            <a:chOff x="4655840" y="2708920"/>
            <a:chExt cx="144016" cy="1584176"/>
          </a:xfrm>
        </p:grpSpPr>
        <p:sp>
          <p:nvSpPr>
            <p:cNvPr id="35" name="矩形: 圓角 34">
              <a:extLst>
                <a:ext uri="{FF2B5EF4-FFF2-40B4-BE49-F238E27FC236}">
                  <a16:creationId xmlns:a16="http://schemas.microsoft.com/office/drawing/2014/main" id="{082D6396-1852-4A3E-9E53-B57A516D6F91}"/>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圓角 35">
              <a:extLst>
                <a:ext uri="{FF2B5EF4-FFF2-40B4-BE49-F238E27FC236}">
                  <a16:creationId xmlns:a16="http://schemas.microsoft.com/office/drawing/2014/main" id="{D11564E2-03C7-437E-94CE-1D1852B6335B}"/>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圓角 36">
              <a:extLst>
                <a:ext uri="{FF2B5EF4-FFF2-40B4-BE49-F238E27FC236}">
                  <a16:creationId xmlns:a16="http://schemas.microsoft.com/office/drawing/2014/main" id="{13775EC6-99E5-434B-959F-F0B13129EA65}"/>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圓角 37">
              <a:extLst>
                <a:ext uri="{FF2B5EF4-FFF2-40B4-BE49-F238E27FC236}">
                  <a16:creationId xmlns:a16="http://schemas.microsoft.com/office/drawing/2014/main" id="{317AB3CA-8BCA-4636-9126-3E1676A572A4}"/>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圓角 38">
              <a:extLst>
                <a:ext uri="{FF2B5EF4-FFF2-40B4-BE49-F238E27FC236}">
                  <a16:creationId xmlns:a16="http://schemas.microsoft.com/office/drawing/2014/main" id="{3A8B1BC1-7EFA-4059-A760-5A184854A25E}"/>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圓角 39">
              <a:extLst>
                <a:ext uri="{FF2B5EF4-FFF2-40B4-BE49-F238E27FC236}">
                  <a16:creationId xmlns:a16="http://schemas.microsoft.com/office/drawing/2014/main" id="{96DC8F7E-20A4-4453-94FA-DC266135371A}"/>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1" name="群組 40">
            <a:extLst>
              <a:ext uri="{FF2B5EF4-FFF2-40B4-BE49-F238E27FC236}">
                <a16:creationId xmlns:a16="http://schemas.microsoft.com/office/drawing/2014/main" id="{2E01A7B4-D173-49A4-A3DF-EE4223D037DB}"/>
              </a:ext>
            </a:extLst>
          </p:cNvPr>
          <p:cNvGrpSpPr/>
          <p:nvPr/>
        </p:nvGrpSpPr>
        <p:grpSpPr>
          <a:xfrm>
            <a:off x="7536160" y="2708920"/>
            <a:ext cx="144016" cy="1584176"/>
            <a:chOff x="4655840" y="2708920"/>
            <a:chExt cx="144016" cy="1584176"/>
          </a:xfrm>
        </p:grpSpPr>
        <p:sp>
          <p:nvSpPr>
            <p:cNvPr id="42" name="矩形: 圓角 41">
              <a:extLst>
                <a:ext uri="{FF2B5EF4-FFF2-40B4-BE49-F238E27FC236}">
                  <a16:creationId xmlns:a16="http://schemas.microsoft.com/office/drawing/2014/main" id="{692A0C70-54DC-4C47-BBF3-64F9B4217470}"/>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圓角 42">
              <a:extLst>
                <a:ext uri="{FF2B5EF4-FFF2-40B4-BE49-F238E27FC236}">
                  <a16:creationId xmlns:a16="http://schemas.microsoft.com/office/drawing/2014/main" id="{0FB9521A-8BFE-4745-919C-B0748E0801DF}"/>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圓角 43">
              <a:extLst>
                <a:ext uri="{FF2B5EF4-FFF2-40B4-BE49-F238E27FC236}">
                  <a16:creationId xmlns:a16="http://schemas.microsoft.com/office/drawing/2014/main" id="{E5DE261E-ADCF-4CD7-B0B8-0133520F4388}"/>
                </a:ext>
              </a:extLst>
            </p:cNvPr>
            <p:cNvSpPr/>
            <p:nvPr/>
          </p:nvSpPr>
          <p:spPr>
            <a:xfrm>
              <a:off x="4655840" y="3284984"/>
              <a:ext cx="144016" cy="144016"/>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5" name="矩形: 圓角 44">
              <a:extLst>
                <a:ext uri="{FF2B5EF4-FFF2-40B4-BE49-F238E27FC236}">
                  <a16:creationId xmlns:a16="http://schemas.microsoft.com/office/drawing/2014/main" id="{8543B856-212D-4885-9845-C8107B8842C9}"/>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矩形: 圓角 45">
              <a:extLst>
                <a:ext uri="{FF2B5EF4-FFF2-40B4-BE49-F238E27FC236}">
                  <a16:creationId xmlns:a16="http://schemas.microsoft.com/office/drawing/2014/main" id="{02744968-8956-448B-809D-31DB2B1864C5}"/>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圓角 46">
              <a:extLst>
                <a:ext uri="{FF2B5EF4-FFF2-40B4-BE49-F238E27FC236}">
                  <a16:creationId xmlns:a16="http://schemas.microsoft.com/office/drawing/2014/main" id="{12929DAA-452B-4CC0-89A3-3B7DEA0318F6}"/>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8" name="群組 47">
            <a:extLst>
              <a:ext uri="{FF2B5EF4-FFF2-40B4-BE49-F238E27FC236}">
                <a16:creationId xmlns:a16="http://schemas.microsoft.com/office/drawing/2014/main" id="{2A43BF33-75C4-4E3C-8EF7-1CC856806D12}"/>
              </a:ext>
            </a:extLst>
          </p:cNvPr>
          <p:cNvGrpSpPr/>
          <p:nvPr/>
        </p:nvGrpSpPr>
        <p:grpSpPr>
          <a:xfrm>
            <a:off x="7824192" y="2708920"/>
            <a:ext cx="144016" cy="1584176"/>
            <a:chOff x="4655840" y="2708920"/>
            <a:chExt cx="144016" cy="1584176"/>
          </a:xfrm>
        </p:grpSpPr>
        <p:sp>
          <p:nvSpPr>
            <p:cNvPr id="49" name="矩形: 圓角 48">
              <a:extLst>
                <a:ext uri="{FF2B5EF4-FFF2-40B4-BE49-F238E27FC236}">
                  <a16:creationId xmlns:a16="http://schemas.microsoft.com/office/drawing/2014/main" id="{D57DD354-4C71-41CA-B30E-4AE0B50A8632}"/>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圓角 49">
              <a:extLst>
                <a:ext uri="{FF2B5EF4-FFF2-40B4-BE49-F238E27FC236}">
                  <a16:creationId xmlns:a16="http://schemas.microsoft.com/office/drawing/2014/main" id="{3A325D26-FFC7-4ACC-A4D9-232FF2E77889}"/>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圓角 50">
              <a:extLst>
                <a:ext uri="{FF2B5EF4-FFF2-40B4-BE49-F238E27FC236}">
                  <a16:creationId xmlns:a16="http://schemas.microsoft.com/office/drawing/2014/main" id="{751E925D-37EE-44B1-A556-8C1CEE221050}"/>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圓角 51">
              <a:extLst>
                <a:ext uri="{FF2B5EF4-FFF2-40B4-BE49-F238E27FC236}">
                  <a16:creationId xmlns:a16="http://schemas.microsoft.com/office/drawing/2014/main" id="{BBB0B5E3-DF2B-4AFF-9827-618E69339296}"/>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圓角 52">
              <a:extLst>
                <a:ext uri="{FF2B5EF4-FFF2-40B4-BE49-F238E27FC236}">
                  <a16:creationId xmlns:a16="http://schemas.microsoft.com/office/drawing/2014/main" id="{BEE2DDBD-67F8-411F-A81D-5BB925D8E94D}"/>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圓角 53">
              <a:extLst>
                <a:ext uri="{FF2B5EF4-FFF2-40B4-BE49-F238E27FC236}">
                  <a16:creationId xmlns:a16="http://schemas.microsoft.com/office/drawing/2014/main" id="{CCE38EE8-CAFD-4706-9677-8373B0386B85}"/>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5" name="群組 54">
            <a:extLst>
              <a:ext uri="{FF2B5EF4-FFF2-40B4-BE49-F238E27FC236}">
                <a16:creationId xmlns:a16="http://schemas.microsoft.com/office/drawing/2014/main" id="{7B278C26-91AB-4536-8421-E7B6D1007B48}"/>
              </a:ext>
            </a:extLst>
          </p:cNvPr>
          <p:cNvGrpSpPr/>
          <p:nvPr/>
        </p:nvGrpSpPr>
        <p:grpSpPr>
          <a:xfrm>
            <a:off x="8112224" y="2708920"/>
            <a:ext cx="144016" cy="1584176"/>
            <a:chOff x="4655840" y="2708920"/>
            <a:chExt cx="144016" cy="1584176"/>
          </a:xfrm>
        </p:grpSpPr>
        <p:sp>
          <p:nvSpPr>
            <p:cNvPr id="56" name="矩形: 圓角 55">
              <a:extLst>
                <a:ext uri="{FF2B5EF4-FFF2-40B4-BE49-F238E27FC236}">
                  <a16:creationId xmlns:a16="http://schemas.microsoft.com/office/drawing/2014/main" id="{7DCE8422-608D-4005-A998-0F1F644AA549}"/>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圓角 56">
              <a:extLst>
                <a:ext uri="{FF2B5EF4-FFF2-40B4-BE49-F238E27FC236}">
                  <a16:creationId xmlns:a16="http://schemas.microsoft.com/office/drawing/2014/main" id="{4D1D6CB7-4770-4E7C-9440-5A292CAB30C4}"/>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圓角 57">
              <a:extLst>
                <a:ext uri="{FF2B5EF4-FFF2-40B4-BE49-F238E27FC236}">
                  <a16:creationId xmlns:a16="http://schemas.microsoft.com/office/drawing/2014/main" id="{E469E084-CE38-4487-BCF2-8D9F8D65EEEE}"/>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圓角 58">
              <a:extLst>
                <a:ext uri="{FF2B5EF4-FFF2-40B4-BE49-F238E27FC236}">
                  <a16:creationId xmlns:a16="http://schemas.microsoft.com/office/drawing/2014/main" id="{C2EF2775-0CD1-4F7B-8994-CF68A075801E}"/>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圓角 59">
              <a:extLst>
                <a:ext uri="{FF2B5EF4-FFF2-40B4-BE49-F238E27FC236}">
                  <a16:creationId xmlns:a16="http://schemas.microsoft.com/office/drawing/2014/main" id="{21E10217-2AF3-4D72-881F-B3FDE118FD4A}"/>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圓角 60">
              <a:extLst>
                <a:ext uri="{FF2B5EF4-FFF2-40B4-BE49-F238E27FC236}">
                  <a16:creationId xmlns:a16="http://schemas.microsoft.com/office/drawing/2014/main" id="{6F007820-E73A-427D-A00D-2D92C26DD8B2}"/>
                </a:ext>
              </a:extLst>
            </p:cNvPr>
            <p:cNvSpPr/>
            <p:nvPr/>
          </p:nvSpPr>
          <p:spPr>
            <a:xfrm>
              <a:off x="4655840" y="4149080"/>
              <a:ext cx="144016" cy="144016"/>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grpSp>
        <p:nvGrpSpPr>
          <p:cNvPr id="62" name="群組 61">
            <a:extLst>
              <a:ext uri="{FF2B5EF4-FFF2-40B4-BE49-F238E27FC236}">
                <a16:creationId xmlns:a16="http://schemas.microsoft.com/office/drawing/2014/main" id="{2E417F75-188F-412B-BD2F-F501EFB69B34}"/>
              </a:ext>
            </a:extLst>
          </p:cNvPr>
          <p:cNvGrpSpPr/>
          <p:nvPr/>
        </p:nvGrpSpPr>
        <p:grpSpPr>
          <a:xfrm>
            <a:off x="8400256" y="2708920"/>
            <a:ext cx="144016" cy="1584176"/>
            <a:chOff x="4655840" y="2708920"/>
            <a:chExt cx="144016" cy="1584176"/>
          </a:xfrm>
        </p:grpSpPr>
        <p:sp>
          <p:nvSpPr>
            <p:cNvPr id="63" name="矩形: 圓角 62">
              <a:extLst>
                <a:ext uri="{FF2B5EF4-FFF2-40B4-BE49-F238E27FC236}">
                  <a16:creationId xmlns:a16="http://schemas.microsoft.com/office/drawing/2014/main" id="{792DDCBA-2ADC-4534-B221-887E99E1F8B1}"/>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圓角 63">
              <a:extLst>
                <a:ext uri="{FF2B5EF4-FFF2-40B4-BE49-F238E27FC236}">
                  <a16:creationId xmlns:a16="http://schemas.microsoft.com/office/drawing/2014/main" id="{274AAD12-1440-4437-8AF1-6DEBA433B103}"/>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圓角 64">
              <a:extLst>
                <a:ext uri="{FF2B5EF4-FFF2-40B4-BE49-F238E27FC236}">
                  <a16:creationId xmlns:a16="http://schemas.microsoft.com/office/drawing/2014/main" id="{6562B91D-E809-4F5C-9DE2-EB0688A7FF02}"/>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圓角 65">
              <a:extLst>
                <a:ext uri="{FF2B5EF4-FFF2-40B4-BE49-F238E27FC236}">
                  <a16:creationId xmlns:a16="http://schemas.microsoft.com/office/drawing/2014/main" id="{D0D28FCC-EA04-461C-AE31-35D6DC763B8A}"/>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圓角 66">
              <a:extLst>
                <a:ext uri="{FF2B5EF4-FFF2-40B4-BE49-F238E27FC236}">
                  <a16:creationId xmlns:a16="http://schemas.microsoft.com/office/drawing/2014/main" id="{628F81C6-A2D5-46BB-AAB3-7E7A710B7DB3}"/>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圓角 67">
              <a:extLst>
                <a:ext uri="{FF2B5EF4-FFF2-40B4-BE49-F238E27FC236}">
                  <a16:creationId xmlns:a16="http://schemas.microsoft.com/office/drawing/2014/main" id="{9BB9A2C1-7DFC-4C35-B450-96E6BAAAE0C7}"/>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9" name="群組 68">
            <a:extLst>
              <a:ext uri="{FF2B5EF4-FFF2-40B4-BE49-F238E27FC236}">
                <a16:creationId xmlns:a16="http://schemas.microsoft.com/office/drawing/2014/main" id="{BED48FB2-3CC1-4177-91E2-B9B8D8EC65C9}"/>
              </a:ext>
            </a:extLst>
          </p:cNvPr>
          <p:cNvGrpSpPr/>
          <p:nvPr/>
        </p:nvGrpSpPr>
        <p:grpSpPr>
          <a:xfrm>
            <a:off x="8688288" y="2708920"/>
            <a:ext cx="144016" cy="1584176"/>
            <a:chOff x="4655840" y="2708920"/>
            <a:chExt cx="144016" cy="1584176"/>
          </a:xfrm>
        </p:grpSpPr>
        <p:sp>
          <p:nvSpPr>
            <p:cNvPr id="70" name="矩形: 圓角 69">
              <a:extLst>
                <a:ext uri="{FF2B5EF4-FFF2-40B4-BE49-F238E27FC236}">
                  <a16:creationId xmlns:a16="http://schemas.microsoft.com/office/drawing/2014/main" id="{1663E699-0BA9-4D08-BC87-FEB155A5C72A}"/>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矩形: 圓角 70">
              <a:extLst>
                <a:ext uri="{FF2B5EF4-FFF2-40B4-BE49-F238E27FC236}">
                  <a16:creationId xmlns:a16="http://schemas.microsoft.com/office/drawing/2014/main" id="{E5BA5403-5ABB-4457-9C3D-319794359178}"/>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圓角 71">
              <a:extLst>
                <a:ext uri="{FF2B5EF4-FFF2-40B4-BE49-F238E27FC236}">
                  <a16:creationId xmlns:a16="http://schemas.microsoft.com/office/drawing/2014/main" id="{F36ECAD1-EF4E-4054-A9C0-B6331E9CDA24}"/>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圓角 72">
              <a:extLst>
                <a:ext uri="{FF2B5EF4-FFF2-40B4-BE49-F238E27FC236}">
                  <a16:creationId xmlns:a16="http://schemas.microsoft.com/office/drawing/2014/main" id="{7B47193A-7FE2-4C88-8924-1976B9E0B864}"/>
                </a:ext>
              </a:extLst>
            </p:cNvPr>
            <p:cNvSpPr/>
            <p:nvPr/>
          </p:nvSpPr>
          <p:spPr>
            <a:xfrm>
              <a:off x="4655840" y="3573016"/>
              <a:ext cx="144016" cy="144016"/>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4" name="矩形: 圓角 73">
              <a:extLst>
                <a:ext uri="{FF2B5EF4-FFF2-40B4-BE49-F238E27FC236}">
                  <a16:creationId xmlns:a16="http://schemas.microsoft.com/office/drawing/2014/main" id="{94B1B079-5F65-468C-B591-4F3C57BB2244}"/>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矩形: 圓角 74">
              <a:extLst>
                <a:ext uri="{FF2B5EF4-FFF2-40B4-BE49-F238E27FC236}">
                  <a16:creationId xmlns:a16="http://schemas.microsoft.com/office/drawing/2014/main" id="{18A57516-9A5D-4573-9CA9-467A96A651D7}"/>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6" name="矩形: 圓角 75">
            <a:extLst>
              <a:ext uri="{FF2B5EF4-FFF2-40B4-BE49-F238E27FC236}">
                <a16:creationId xmlns:a16="http://schemas.microsoft.com/office/drawing/2014/main" id="{FF26FE4D-622C-497C-A42F-9A36F1572313}"/>
              </a:ext>
            </a:extLst>
          </p:cNvPr>
          <p:cNvSpPr/>
          <p:nvPr/>
        </p:nvSpPr>
        <p:spPr>
          <a:xfrm>
            <a:off x="6096000" y="443711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3</a:t>
            </a:r>
            <a:endParaRPr lang="zh-TW" altLang="en-US" dirty="0">
              <a:solidFill>
                <a:schemeClr val="tx1"/>
              </a:solidFill>
            </a:endParaRPr>
          </a:p>
        </p:txBody>
      </p:sp>
      <p:sp>
        <p:nvSpPr>
          <p:cNvPr id="77" name="矩形: 圓角 76">
            <a:extLst>
              <a:ext uri="{FF2B5EF4-FFF2-40B4-BE49-F238E27FC236}">
                <a16:creationId xmlns:a16="http://schemas.microsoft.com/office/drawing/2014/main" id="{80B9B590-5EDC-472F-8689-3E0124240AB4}"/>
              </a:ext>
            </a:extLst>
          </p:cNvPr>
          <p:cNvSpPr/>
          <p:nvPr/>
        </p:nvSpPr>
        <p:spPr>
          <a:xfrm>
            <a:off x="6384032" y="443711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3</a:t>
            </a:r>
            <a:endParaRPr lang="zh-TW" altLang="en-US" dirty="0">
              <a:solidFill>
                <a:schemeClr val="tx1"/>
              </a:solidFill>
            </a:endParaRPr>
          </a:p>
        </p:txBody>
      </p:sp>
      <p:sp>
        <p:nvSpPr>
          <p:cNvPr id="78" name="矩形: 圓角 77">
            <a:extLst>
              <a:ext uri="{FF2B5EF4-FFF2-40B4-BE49-F238E27FC236}">
                <a16:creationId xmlns:a16="http://schemas.microsoft.com/office/drawing/2014/main" id="{1AB3E091-7CDF-462F-BE35-091D2074DE3D}"/>
              </a:ext>
            </a:extLst>
          </p:cNvPr>
          <p:cNvSpPr/>
          <p:nvPr/>
        </p:nvSpPr>
        <p:spPr>
          <a:xfrm>
            <a:off x="6672064" y="443711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79" name="矩形: 圓角 78">
            <a:extLst>
              <a:ext uri="{FF2B5EF4-FFF2-40B4-BE49-F238E27FC236}">
                <a16:creationId xmlns:a16="http://schemas.microsoft.com/office/drawing/2014/main" id="{AD12F298-22A6-4FEF-B8CB-A4FFC5CD6492}"/>
              </a:ext>
            </a:extLst>
          </p:cNvPr>
          <p:cNvSpPr/>
          <p:nvPr/>
        </p:nvSpPr>
        <p:spPr>
          <a:xfrm>
            <a:off x="6960096" y="443711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80" name="矩形: 圓角 79">
            <a:extLst>
              <a:ext uri="{FF2B5EF4-FFF2-40B4-BE49-F238E27FC236}">
                <a16:creationId xmlns:a16="http://schemas.microsoft.com/office/drawing/2014/main" id="{67E9EA97-AA4D-478B-A7C8-78F36AF29C1B}"/>
              </a:ext>
            </a:extLst>
          </p:cNvPr>
          <p:cNvSpPr/>
          <p:nvPr/>
        </p:nvSpPr>
        <p:spPr>
          <a:xfrm>
            <a:off x="7248128" y="443711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81" name="矩形: 圓角 80">
            <a:extLst>
              <a:ext uri="{FF2B5EF4-FFF2-40B4-BE49-F238E27FC236}">
                <a16:creationId xmlns:a16="http://schemas.microsoft.com/office/drawing/2014/main" id="{319B9810-AAA0-4531-9BF7-1DCF4349E0F7}"/>
              </a:ext>
            </a:extLst>
          </p:cNvPr>
          <p:cNvSpPr/>
          <p:nvPr/>
        </p:nvSpPr>
        <p:spPr>
          <a:xfrm>
            <a:off x="7536160" y="443711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82" name="矩形: 圓角 81">
            <a:extLst>
              <a:ext uri="{FF2B5EF4-FFF2-40B4-BE49-F238E27FC236}">
                <a16:creationId xmlns:a16="http://schemas.microsoft.com/office/drawing/2014/main" id="{01FDE64C-089C-4EE8-9558-546EBE3522C2}"/>
              </a:ext>
            </a:extLst>
          </p:cNvPr>
          <p:cNvSpPr/>
          <p:nvPr/>
        </p:nvSpPr>
        <p:spPr>
          <a:xfrm>
            <a:off x="7824192" y="443711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83" name="矩形: 圓角 82">
            <a:extLst>
              <a:ext uri="{FF2B5EF4-FFF2-40B4-BE49-F238E27FC236}">
                <a16:creationId xmlns:a16="http://schemas.microsoft.com/office/drawing/2014/main" id="{6163AE47-9007-4A55-9AC6-0E4FE2338E91}"/>
              </a:ext>
            </a:extLst>
          </p:cNvPr>
          <p:cNvSpPr/>
          <p:nvPr/>
        </p:nvSpPr>
        <p:spPr>
          <a:xfrm>
            <a:off x="8112224" y="443711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84" name="矩形: 圓角 83">
            <a:extLst>
              <a:ext uri="{FF2B5EF4-FFF2-40B4-BE49-F238E27FC236}">
                <a16:creationId xmlns:a16="http://schemas.microsoft.com/office/drawing/2014/main" id="{C8C541A9-4789-4CA9-B289-582E92DF8A2A}"/>
              </a:ext>
            </a:extLst>
          </p:cNvPr>
          <p:cNvSpPr/>
          <p:nvPr/>
        </p:nvSpPr>
        <p:spPr>
          <a:xfrm>
            <a:off x="8400256" y="443711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85" name="矩形: 圓角 84">
            <a:extLst>
              <a:ext uri="{FF2B5EF4-FFF2-40B4-BE49-F238E27FC236}">
                <a16:creationId xmlns:a16="http://schemas.microsoft.com/office/drawing/2014/main" id="{BF2D7952-59F2-4F50-B46E-38855A3A5C5B}"/>
              </a:ext>
            </a:extLst>
          </p:cNvPr>
          <p:cNvSpPr/>
          <p:nvPr/>
        </p:nvSpPr>
        <p:spPr>
          <a:xfrm>
            <a:off x="8688288" y="443711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92" name="矩形: 圓角 91">
            <a:extLst>
              <a:ext uri="{FF2B5EF4-FFF2-40B4-BE49-F238E27FC236}">
                <a16:creationId xmlns:a16="http://schemas.microsoft.com/office/drawing/2014/main" id="{C248FFB3-82A6-4D6A-B634-517BEB488C11}"/>
              </a:ext>
            </a:extLst>
          </p:cNvPr>
          <p:cNvSpPr/>
          <p:nvPr/>
        </p:nvSpPr>
        <p:spPr>
          <a:xfrm>
            <a:off x="6035422" y="26369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圓角 92">
            <a:extLst>
              <a:ext uri="{FF2B5EF4-FFF2-40B4-BE49-F238E27FC236}">
                <a16:creationId xmlns:a16="http://schemas.microsoft.com/office/drawing/2014/main" id="{1EECB755-B6D8-4953-9AA0-2B9FA08E022E}"/>
              </a:ext>
            </a:extLst>
          </p:cNvPr>
          <p:cNvSpPr/>
          <p:nvPr/>
        </p:nvSpPr>
        <p:spPr>
          <a:xfrm>
            <a:off x="6330692" y="26369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圓角 93">
            <a:extLst>
              <a:ext uri="{FF2B5EF4-FFF2-40B4-BE49-F238E27FC236}">
                <a16:creationId xmlns:a16="http://schemas.microsoft.com/office/drawing/2014/main" id="{19F6CE7C-7BC9-4FD0-8E5C-5E1E2FCCDE8A}"/>
              </a:ext>
            </a:extLst>
          </p:cNvPr>
          <p:cNvSpPr/>
          <p:nvPr/>
        </p:nvSpPr>
        <p:spPr>
          <a:xfrm>
            <a:off x="6616958" y="26369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圓角 94">
            <a:extLst>
              <a:ext uri="{FF2B5EF4-FFF2-40B4-BE49-F238E27FC236}">
                <a16:creationId xmlns:a16="http://schemas.microsoft.com/office/drawing/2014/main" id="{77A73626-54B0-4645-A33C-7D2E3F12C65B}"/>
              </a:ext>
            </a:extLst>
          </p:cNvPr>
          <p:cNvSpPr/>
          <p:nvPr/>
        </p:nvSpPr>
        <p:spPr>
          <a:xfrm>
            <a:off x="6910948" y="26369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圓角 95">
            <a:extLst>
              <a:ext uri="{FF2B5EF4-FFF2-40B4-BE49-F238E27FC236}">
                <a16:creationId xmlns:a16="http://schemas.microsoft.com/office/drawing/2014/main" id="{BE09185F-37D4-4D81-87B8-2A097FAB42C7}"/>
              </a:ext>
            </a:extLst>
          </p:cNvPr>
          <p:cNvSpPr/>
          <p:nvPr/>
        </p:nvSpPr>
        <p:spPr>
          <a:xfrm>
            <a:off x="7193022" y="26369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圓角 96">
            <a:extLst>
              <a:ext uri="{FF2B5EF4-FFF2-40B4-BE49-F238E27FC236}">
                <a16:creationId xmlns:a16="http://schemas.microsoft.com/office/drawing/2014/main" id="{4ECD5584-9422-464A-942A-51137C08252E}"/>
              </a:ext>
            </a:extLst>
          </p:cNvPr>
          <p:cNvSpPr/>
          <p:nvPr/>
        </p:nvSpPr>
        <p:spPr>
          <a:xfrm>
            <a:off x="7481054" y="26369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圓角 97">
            <a:extLst>
              <a:ext uri="{FF2B5EF4-FFF2-40B4-BE49-F238E27FC236}">
                <a16:creationId xmlns:a16="http://schemas.microsoft.com/office/drawing/2014/main" id="{0336469A-659C-45BC-BCBD-50661293E130}"/>
              </a:ext>
            </a:extLst>
          </p:cNvPr>
          <p:cNvSpPr/>
          <p:nvPr/>
        </p:nvSpPr>
        <p:spPr>
          <a:xfrm>
            <a:off x="7772896" y="26369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矩形: 圓角 98">
            <a:extLst>
              <a:ext uri="{FF2B5EF4-FFF2-40B4-BE49-F238E27FC236}">
                <a16:creationId xmlns:a16="http://schemas.microsoft.com/office/drawing/2014/main" id="{90973BFD-5097-41DC-A253-0FA0F2421BE6}"/>
              </a:ext>
            </a:extLst>
          </p:cNvPr>
          <p:cNvSpPr/>
          <p:nvPr/>
        </p:nvSpPr>
        <p:spPr>
          <a:xfrm>
            <a:off x="8058646" y="26369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圓角 99">
            <a:extLst>
              <a:ext uri="{FF2B5EF4-FFF2-40B4-BE49-F238E27FC236}">
                <a16:creationId xmlns:a16="http://schemas.microsoft.com/office/drawing/2014/main" id="{CF29F444-5156-4F3E-9DE4-A3A6332642C1}"/>
              </a:ext>
            </a:extLst>
          </p:cNvPr>
          <p:cNvSpPr/>
          <p:nvPr/>
        </p:nvSpPr>
        <p:spPr>
          <a:xfrm>
            <a:off x="8348206" y="26369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圓角 100">
            <a:extLst>
              <a:ext uri="{FF2B5EF4-FFF2-40B4-BE49-F238E27FC236}">
                <a16:creationId xmlns:a16="http://schemas.microsoft.com/office/drawing/2014/main" id="{358B6B8B-F046-406E-AA38-E8D1759C82EE}"/>
              </a:ext>
            </a:extLst>
          </p:cNvPr>
          <p:cNvSpPr/>
          <p:nvPr/>
        </p:nvSpPr>
        <p:spPr>
          <a:xfrm>
            <a:off x="8630146" y="26369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0376498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BAF7D2-574E-446B-9CB9-153C08AE3054}"/>
              </a:ext>
            </a:extLst>
          </p:cNvPr>
          <p:cNvSpPr>
            <a:spLocks noGrp="1"/>
          </p:cNvSpPr>
          <p:nvPr>
            <p:ph type="title"/>
          </p:nvPr>
        </p:nvSpPr>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90F8809A-6024-42CD-A36C-7E619485443C}"/>
              </a:ext>
            </a:extLst>
          </p:cNvPr>
          <p:cNvSpPr>
            <a:spLocks noGrp="1"/>
          </p:cNvSpPr>
          <p:nvPr>
            <p:ph idx="1"/>
          </p:nvPr>
        </p:nvSpPr>
        <p:spPr/>
        <p:txBody>
          <a:bodyPr/>
          <a:lstStyle/>
          <a:p>
            <a:r>
              <a:rPr lang="en-US" altLang="zh-TW" dirty="0"/>
              <a:t>Introduction</a:t>
            </a:r>
          </a:p>
          <a:p>
            <a:r>
              <a:rPr lang="en-US" altLang="zh-TW" dirty="0"/>
              <a:t>Caveats of conventional machine learning (ML)</a:t>
            </a:r>
          </a:p>
          <a:p>
            <a:pPr lvl="1"/>
            <a:r>
              <a:rPr lang="en-US" altLang="zh-TW" dirty="0"/>
              <a:t>Dataset anomaly</a:t>
            </a:r>
          </a:p>
          <a:p>
            <a:pPr lvl="1"/>
            <a:r>
              <a:rPr lang="en-US" altLang="zh-TW" dirty="0"/>
              <a:t>Cross validation</a:t>
            </a:r>
          </a:p>
          <a:p>
            <a:pPr lvl="1"/>
            <a:r>
              <a:rPr lang="en-US" altLang="zh-TW" dirty="0"/>
              <a:t>Feature selection</a:t>
            </a:r>
          </a:p>
          <a:p>
            <a:pPr lvl="1"/>
            <a:r>
              <a:rPr lang="en-US" altLang="zh-TW" dirty="0"/>
              <a:t>Imbalanced dataset</a:t>
            </a:r>
          </a:p>
          <a:p>
            <a:pPr lvl="1"/>
            <a:r>
              <a:rPr lang="en-US" altLang="zh-TW" dirty="0"/>
              <a:t>Missing value handling</a:t>
            </a:r>
          </a:p>
          <a:p>
            <a:r>
              <a:rPr lang="zh-TW" altLang="en-US" dirty="0"/>
              <a:t>玉山專案分享</a:t>
            </a:r>
            <a:endParaRPr lang="en-US" altLang="zh-TW" dirty="0"/>
          </a:p>
          <a:p>
            <a:pPr lvl="1"/>
            <a:r>
              <a:rPr lang="zh-TW" altLang="en-US" dirty="0"/>
              <a:t>票據影像辨識</a:t>
            </a:r>
          </a:p>
          <a:p>
            <a:pPr lvl="1"/>
            <a:r>
              <a:rPr lang="en-US" altLang="zh-TW" dirty="0"/>
              <a:t>AML</a:t>
            </a:r>
            <a:r>
              <a:rPr lang="zh-TW" altLang="en-US" dirty="0"/>
              <a:t>黑名單偵測</a:t>
            </a:r>
          </a:p>
          <a:p>
            <a:pPr lvl="1"/>
            <a:r>
              <a:rPr lang="zh-TW" altLang="en-US" dirty="0"/>
              <a:t>信用卡冒用偵測</a:t>
            </a:r>
          </a:p>
          <a:p>
            <a:pPr lvl="1"/>
            <a:r>
              <a:rPr lang="zh-TW" altLang="en-US" dirty="0"/>
              <a:t>房屋自動估價</a:t>
            </a:r>
          </a:p>
          <a:p>
            <a:r>
              <a:rPr lang="en-US" altLang="zh-TW" dirty="0"/>
              <a:t>Conclusions</a:t>
            </a:r>
            <a:endParaRPr lang="zh-TW" altLang="en-US" dirty="0"/>
          </a:p>
        </p:txBody>
      </p:sp>
      <p:sp>
        <p:nvSpPr>
          <p:cNvPr id="5" name="投影片編號版面配置區 2">
            <a:extLst>
              <a:ext uri="{FF2B5EF4-FFF2-40B4-BE49-F238E27FC236}">
                <a16:creationId xmlns:a16="http://schemas.microsoft.com/office/drawing/2014/main" id="{4188949E-407F-244B-8036-4C6F30F7CD2F}"/>
              </a:ext>
            </a:extLst>
          </p:cNvPr>
          <p:cNvSpPr txBox="1">
            <a:spLocks/>
          </p:cNvSpPr>
          <p:nvPr/>
        </p:nvSpPr>
        <p:spPr>
          <a:xfrm>
            <a:off x="11707471" y="6491288"/>
            <a:ext cx="367736" cy="276981"/>
          </a:xfrm>
        </p:spPr>
        <p:txBody>
          <a:bodyPr/>
          <a:lstStyle>
            <a:defPPr lvl="0">
              <a:defRPr lang="zh-TW"/>
            </a:defPPr>
            <a:lvl1pPr lvl="0"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lvl="1"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lvl="2"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lvl="3"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lvl="4"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lvl="5" algn="l" defTabSz="914400" rtl="0" eaLnBrk="1" latinLnBrk="0" hangingPunct="1">
              <a:defRPr kumimoji="1" kern="1200">
                <a:solidFill>
                  <a:schemeClr val="tx1"/>
                </a:solidFill>
                <a:latin typeface="Arial" pitchFamily="34" charset="0"/>
                <a:ea typeface="新細明體" pitchFamily="18" charset="-120"/>
                <a:cs typeface="+mn-cs"/>
              </a:defRPr>
            </a:lvl6pPr>
            <a:lvl7pPr marL="2743200" lvl="6" algn="l" defTabSz="914400" rtl="0" eaLnBrk="1" latinLnBrk="0" hangingPunct="1">
              <a:defRPr kumimoji="1" kern="1200">
                <a:solidFill>
                  <a:schemeClr val="tx1"/>
                </a:solidFill>
                <a:latin typeface="Arial" pitchFamily="34" charset="0"/>
                <a:ea typeface="新細明體" pitchFamily="18" charset="-120"/>
                <a:cs typeface="+mn-cs"/>
              </a:defRPr>
            </a:lvl7pPr>
            <a:lvl8pPr marL="3200400" lvl="7" algn="l" defTabSz="914400" rtl="0" eaLnBrk="1" latinLnBrk="0" hangingPunct="1">
              <a:defRPr kumimoji="1" kern="1200">
                <a:solidFill>
                  <a:schemeClr val="tx1"/>
                </a:solidFill>
                <a:latin typeface="Arial" pitchFamily="34" charset="0"/>
                <a:ea typeface="新細明體" pitchFamily="18" charset="-120"/>
                <a:cs typeface="+mn-cs"/>
              </a:defRPr>
            </a:lvl8pPr>
            <a:lvl9pPr marL="3657600" lvl="8" algn="l" defTabSz="914400" rtl="0" eaLnBrk="1" latinLnBrk="0" hangingPunct="1">
              <a:defRPr kumimoji="1" kern="1200">
                <a:solidFill>
                  <a:schemeClr val="tx1"/>
                </a:solidFill>
                <a:latin typeface="Arial" pitchFamily="34" charset="0"/>
                <a:ea typeface="新細明體" pitchFamily="18" charset="-120"/>
                <a:cs typeface="+mn-cs"/>
              </a:defRPr>
            </a:lvl9pPr>
          </a:lstStyle>
          <a:p>
            <a:pPr>
              <a:defRPr/>
            </a:pPr>
            <a:fld id="{F8E63FCA-909A-0E41-83E6-98DE1485C005}" type="slidenum">
              <a:rPr lang="zh-TW" altLang="en-US" smtClean="0"/>
              <a:pPr>
                <a:defRPr/>
              </a:pPr>
              <a:t>1</a:t>
            </a:fld>
            <a:endParaRPr lang="zh-TW" altLang="en-US"/>
          </a:p>
        </p:txBody>
      </p:sp>
    </p:spTree>
    <p:extLst>
      <p:ext uri="{BB962C8B-B14F-4D97-AF65-F5344CB8AC3E}">
        <p14:creationId xmlns:p14="http://schemas.microsoft.com/office/powerpoint/2010/main" val="53880871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8C3375-1338-41D1-8778-5E32BAADF4E1}"/>
              </a:ext>
            </a:extLst>
          </p:cNvPr>
          <p:cNvSpPr>
            <a:spLocks noGrp="1"/>
          </p:cNvSpPr>
          <p:nvPr>
            <p:ph type="title"/>
          </p:nvPr>
        </p:nvSpPr>
        <p:spPr/>
        <p:txBody>
          <a:bodyPr/>
          <a:lstStyle/>
          <a:p>
            <a:r>
              <a:rPr lang="en-US" altLang="zh-TW" dirty="0"/>
              <a:t>Imbalanced Dataset</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A3E2BA06-C49C-4BF8-A1AE-46646E948E6C}"/>
                  </a:ext>
                </a:extLst>
              </p:cNvPr>
              <p:cNvSpPr>
                <a:spLocks noGrp="1"/>
              </p:cNvSpPr>
              <p:nvPr>
                <p:ph idx="1"/>
              </p:nvPr>
            </p:nvSpPr>
            <p:spPr/>
            <p:txBody>
              <a:bodyPr/>
              <a:lstStyle/>
              <a:p>
                <a:r>
                  <a:rPr lang="en-US" altLang="zh-TW" dirty="0"/>
                  <a:t>Earthquake example</a:t>
                </a:r>
              </a:p>
              <a:p>
                <a:pPr lvl="1"/>
                <a:r>
                  <a:rPr lang="en-US" altLang="zh-TW" dirty="0" err="1"/>
                  <a:t>normal:earthquake</a:t>
                </a:r>
                <a:r>
                  <a:rPr lang="en-US" altLang="zh-TW" dirty="0"/>
                  <a:t> = 362:3</a:t>
                </a:r>
              </a:p>
              <a:p>
                <a:pPr lvl="1"/>
                <a:r>
                  <a:rPr lang="en-US" altLang="zh-TW" dirty="0"/>
                  <a:t>Accuracy of a all-blessed classifier = 362/365 = 99.18%</a:t>
                </a:r>
              </a:p>
              <a:p>
                <a:r>
                  <a:rPr lang="en-US" altLang="zh-TW" dirty="0"/>
                  <a:t>Do we need to make it balanced?</a:t>
                </a:r>
              </a:p>
              <a:p>
                <a:pPr lvl="1"/>
                <a:r>
                  <a:rPr lang="en-US" altLang="zh-TW" dirty="0">
                    <a:sym typeface="Wingdings" panose="05000000000000000000" pitchFamily="2" charset="2"/>
                  </a:rPr>
                  <a:t>Down sampling for normal part  Information lost!</a:t>
                </a:r>
              </a:p>
              <a:p>
                <a:pPr lvl="1"/>
                <a:r>
                  <a:rPr lang="en-US" altLang="zh-TW" dirty="0">
                    <a:sym typeface="Wingdings" panose="05000000000000000000" pitchFamily="2" charset="2"/>
                  </a:rPr>
                  <a:t>Up sampling For earthquake part   New data legitimate?</a:t>
                </a:r>
              </a:p>
              <a:p>
                <a:r>
                  <a:rPr lang="en-US" altLang="zh-TW" dirty="0">
                    <a:sym typeface="Wingdings" panose="05000000000000000000" pitchFamily="2" charset="2"/>
                  </a:rPr>
                  <a:t>How to define the right performance index?</a:t>
                </a:r>
              </a:p>
              <a:p>
                <a:pPr lvl="1"/>
                <a:r>
                  <a:rPr lang="en-US" altLang="zh-TW" dirty="0">
                    <a:sym typeface="Wingdings" panose="05000000000000000000" pitchFamily="2" charset="2"/>
                  </a:rPr>
                  <a:t>AUC  OK but not complete</a:t>
                </a:r>
              </a:p>
              <a:p>
                <a:pPr lvl="1"/>
                <a:r>
                  <a:rPr lang="en-US" altLang="zh-TW" dirty="0">
                    <a:sym typeface="Wingdings" panose="05000000000000000000" pitchFamily="2" charset="2"/>
                  </a:rPr>
                  <a:t>Cost of FP = 1, cost of FN = </a:t>
                </a:r>
                <a:r>
                  <a:rPr lang="en-US" altLang="zh-TW" dirty="0">
                    <a:latin typeface="Symbol" panose="05050102010706020507" pitchFamily="18" charset="2"/>
                    <a:sym typeface="Wingdings" panose="05000000000000000000" pitchFamily="2" charset="2"/>
                  </a:rPr>
                  <a:t>a , a </a:t>
                </a:r>
                <a14:m>
                  <m:oMath xmlns:m="http://schemas.openxmlformats.org/officeDocument/2006/math">
                    <m:r>
                      <a:rPr lang="en-US" altLang="zh-TW" i="1">
                        <a:latin typeface="Cambria Math" panose="02040503050406030204" pitchFamily="18" charset="0"/>
                        <a:ea typeface="Cambria Math" panose="02040503050406030204" pitchFamily="18" charset="0"/>
                        <a:sym typeface="Wingdings" panose="05000000000000000000" pitchFamily="2" charset="2"/>
                      </a:rPr>
                      <m:t>≫</m:t>
                    </m:r>
                  </m:oMath>
                </a14:m>
                <a:r>
                  <a:rPr lang="en-US" altLang="zh-TW" dirty="0">
                    <a:sym typeface="Wingdings" panose="05000000000000000000" pitchFamily="2" charset="2"/>
                  </a:rPr>
                  <a:t> 1  Loss = (FPC+</a:t>
                </a:r>
                <a:r>
                  <a:rPr lang="en-US" altLang="zh-TW" dirty="0">
                    <a:latin typeface="Symbol" panose="05050102010706020507" pitchFamily="18" charset="2"/>
                    <a:sym typeface="Wingdings" panose="05000000000000000000" pitchFamily="2" charset="2"/>
                  </a:rPr>
                  <a:t> a</a:t>
                </a:r>
                <a:r>
                  <a:rPr lang="en-US" altLang="zh-TW" dirty="0">
                    <a:sym typeface="Wingdings" panose="05000000000000000000" pitchFamily="2" charset="2"/>
                  </a:rPr>
                  <a:t>*FNC)/n</a:t>
                </a:r>
              </a:p>
              <a:p>
                <a:pPr lvl="1"/>
                <a:r>
                  <a:rPr lang="en-US" altLang="zh-TW" dirty="0">
                    <a:sym typeface="Wingdings" panose="05000000000000000000" pitchFamily="2" charset="2"/>
                  </a:rPr>
                  <a:t>Given </a:t>
                </a:r>
                <a:r>
                  <a:rPr lang="en-US" altLang="zh-TW" dirty="0">
                    <a:latin typeface="Symbol" panose="05050102010706020507" pitchFamily="18" charset="2"/>
                    <a:sym typeface="Wingdings" panose="05000000000000000000" pitchFamily="2" charset="2"/>
                  </a:rPr>
                  <a:t>a</a:t>
                </a:r>
                <a:r>
                  <a:rPr lang="en-US" altLang="zh-TW" dirty="0">
                    <a:sym typeface="Wingdings" panose="05000000000000000000" pitchFamily="2" charset="2"/>
                  </a:rPr>
                  <a:t>, find </a:t>
                </a:r>
                <a:r>
                  <a:rPr lang="en-US" altLang="zh-TW" dirty="0">
                    <a:latin typeface="Symbol" panose="05050102010706020507" pitchFamily="18" charset="2"/>
                    <a:sym typeface="Wingdings" panose="05000000000000000000" pitchFamily="2" charset="2"/>
                  </a:rPr>
                  <a:t>q</a:t>
                </a:r>
                <a:r>
                  <a:rPr lang="en-US" altLang="zh-TW" dirty="0">
                    <a:sym typeface="Wingdings" panose="05000000000000000000" pitchFamily="2" charset="2"/>
                  </a:rPr>
                  <a:t> such that the loss is minimized.</a:t>
                </a:r>
                <a:endParaRPr lang="zh-TW" altLang="en-US" dirty="0">
                  <a:latin typeface="Symbol" panose="05050102010706020507" pitchFamily="18" charset="2"/>
                </a:endParaRPr>
              </a:p>
              <a:p>
                <a:endParaRPr lang="zh-TW" altLang="en-US" dirty="0"/>
              </a:p>
            </p:txBody>
          </p:sp>
        </mc:Choice>
        <mc:Fallback xmlns="">
          <p:sp>
            <p:nvSpPr>
              <p:cNvPr id="3" name="內容版面配置區 2">
                <a:extLst>
                  <a:ext uri="{FF2B5EF4-FFF2-40B4-BE49-F238E27FC236}">
                    <a16:creationId xmlns:a16="http://schemas.microsoft.com/office/drawing/2014/main" id="{A3E2BA06-C49C-4BF8-A1AE-46646E948E6C}"/>
                  </a:ext>
                </a:extLst>
              </p:cNvPr>
              <p:cNvSpPr>
                <a:spLocks noGrp="1" noRot="1" noChangeAspect="1" noMove="1" noResize="1" noEditPoints="1" noAdjustHandles="1" noChangeArrowheads="1" noChangeShapeType="1" noTextEdit="1"/>
              </p:cNvSpPr>
              <p:nvPr>
                <p:ph idx="1"/>
              </p:nvPr>
            </p:nvSpPr>
            <p:spPr>
              <a:blipFill>
                <a:blip r:embed="rId2"/>
                <a:stretch>
                  <a:fillRect l="-333" t="-2063"/>
                </a:stretch>
              </a:blipFill>
            </p:spPr>
            <p:txBody>
              <a:bodyPr/>
              <a:lstStyle/>
              <a:p>
                <a:r>
                  <a:rPr lang="zh-TW" altLang="en-US">
                    <a:noFill/>
                  </a:rPr>
                  <a:t> </a:t>
                </a:r>
              </a:p>
            </p:txBody>
          </p:sp>
        </mc:Fallback>
      </mc:AlternateContent>
      <p:sp>
        <p:nvSpPr>
          <p:cNvPr id="4" name="投影片編號版面配置區 2">
            <a:extLst>
              <a:ext uri="{FF2B5EF4-FFF2-40B4-BE49-F238E27FC236}">
                <a16:creationId xmlns:a16="http://schemas.microsoft.com/office/drawing/2014/main" id="{14745496-A0C8-4166-899C-47704C2782C5}"/>
              </a:ext>
            </a:extLst>
          </p:cNvPr>
          <p:cNvSpPr>
            <a:spLocks noGrp="1"/>
          </p:cNvSpPr>
          <p:nvPr>
            <p:ph type="sldNum" sz="quarter" idx="12"/>
          </p:nvPr>
        </p:nvSpPr>
        <p:spPr>
          <a:xfrm>
            <a:off x="11638386" y="6491288"/>
            <a:ext cx="492807" cy="276981"/>
          </a:xfrm>
        </p:spPr>
        <p:txBody>
          <a:bodyPr/>
          <a:lstStyle/>
          <a:p>
            <a:pPr>
              <a:defRPr/>
            </a:pPr>
            <a:fld id="{F8E63FCA-909A-0E41-83E6-98DE1485C005}" type="slidenum">
              <a:rPr lang="zh-TW" altLang="en-US" smtClean="0"/>
              <a:pPr>
                <a:defRPr/>
              </a:pPr>
              <a:t>19</a:t>
            </a:fld>
            <a:endParaRPr lang="zh-TW" altLang="en-US" dirty="0"/>
          </a:p>
        </p:txBody>
      </p:sp>
      <p:sp>
        <p:nvSpPr>
          <p:cNvPr id="5" name="左大括弧 4">
            <a:extLst>
              <a:ext uri="{FF2B5EF4-FFF2-40B4-BE49-F238E27FC236}">
                <a16:creationId xmlns:a16="http://schemas.microsoft.com/office/drawing/2014/main" id="{80CDA5AA-892C-4039-B160-EF76A82FD825}"/>
              </a:ext>
            </a:extLst>
          </p:cNvPr>
          <p:cNvSpPr/>
          <p:nvPr/>
        </p:nvSpPr>
        <p:spPr>
          <a:xfrm rot="10800000">
            <a:off x="6600056" y="3068960"/>
            <a:ext cx="370136" cy="5760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圓角矩形圖說文字 31">
            <a:extLst>
              <a:ext uri="{FF2B5EF4-FFF2-40B4-BE49-F238E27FC236}">
                <a16:creationId xmlns:a16="http://schemas.microsoft.com/office/drawing/2014/main" id="{4D8AA80E-2487-4449-A72E-92F0FAD91E5D}"/>
              </a:ext>
            </a:extLst>
          </p:cNvPr>
          <p:cNvSpPr/>
          <p:nvPr/>
        </p:nvSpPr>
        <p:spPr>
          <a:xfrm>
            <a:off x="7096849" y="3164393"/>
            <a:ext cx="2167503" cy="408623"/>
          </a:xfrm>
          <a:prstGeom prst="wedgeRoundRectCallout">
            <a:avLst>
              <a:gd name="adj1" fmla="val 37635"/>
              <a:gd name="adj2" fmla="val 8206"/>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rPr>
              <a:t>Not recommended!</a:t>
            </a:r>
            <a:endParaRPr lang="zh-TW" altLang="en-US" dirty="0">
              <a:solidFill>
                <a:schemeClr val="tx1"/>
              </a:solidFill>
            </a:endParaRPr>
          </a:p>
        </p:txBody>
      </p:sp>
      <p:cxnSp>
        <p:nvCxnSpPr>
          <p:cNvPr id="10" name="直線單箭頭接點 9">
            <a:extLst>
              <a:ext uri="{FF2B5EF4-FFF2-40B4-BE49-F238E27FC236}">
                <a16:creationId xmlns:a16="http://schemas.microsoft.com/office/drawing/2014/main" id="{A7367768-16B4-4FCE-BE3C-606F87DF5986}"/>
              </a:ext>
            </a:extLst>
          </p:cNvPr>
          <p:cNvCxnSpPr>
            <a:cxnSpLocks/>
          </p:cNvCxnSpPr>
          <p:nvPr/>
        </p:nvCxnSpPr>
        <p:spPr>
          <a:xfrm flipV="1">
            <a:off x="2241836" y="4954710"/>
            <a:ext cx="0" cy="1428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2A8026D5-1912-48CD-8FAE-FF48056A0929}"/>
              </a:ext>
            </a:extLst>
          </p:cNvPr>
          <p:cNvCxnSpPr>
            <a:cxnSpLocks/>
          </p:cNvCxnSpPr>
          <p:nvPr/>
        </p:nvCxnSpPr>
        <p:spPr>
          <a:xfrm>
            <a:off x="2236937" y="6394890"/>
            <a:ext cx="14429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接點 15">
            <a:extLst>
              <a:ext uri="{FF2B5EF4-FFF2-40B4-BE49-F238E27FC236}">
                <a16:creationId xmlns:a16="http://schemas.microsoft.com/office/drawing/2014/main" id="{AFAF8F0A-C364-4195-8FCB-45ABB47189A7}"/>
              </a:ext>
            </a:extLst>
          </p:cNvPr>
          <p:cNvCxnSpPr/>
          <p:nvPr/>
        </p:nvCxnSpPr>
        <p:spPr>
          <a:xfrm>
            <a:off x="2236937" y="5324280"/>
            <a:ext cx="1077141"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7" name="直線接點 16">
            <a:extLst>
              <a:ext uri="{FF2B5EF4-FFF2-40B4-BE49-F238E27FC236}">
                <a16:creationId xmlns:a16="http://schemas.microsoft.com/office/drawing/2014/main" id="{96338FA7-01D6-4540-8702-BD4F4393F173}"/>
              </a:ext>
            </a:extLst>
          </p:cNvPr>
          <p:cNvCxnSpPr>
            <a:cxnSpLocks/>
          </p:cNvCxnSpPr>
          <p:nvPr/>
        </p:nvCxnSpPr>
        <p:spPr>
          <a:xfrm flipV="1">
            <a:off x="3314078" y="5324280"/>
            <a:ext cx="0" cy="107061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22" name="手繪多邊形: 圖案 21">
            <a:extLst>
              <a:ext uri="{FF2B5EF4-FFF2-40B4-BE49-F238E27FC236}">
                <a16:creationId xmlns:a16="http://schemas.microsoft.com/office/drawing/2014/main" id="{F348BD4D-D69F-404C-B0E9-6A3960581704}"/>
              </a:ext>
            </a:extLst>
          </p:cNvPr>
          <p:cNvSpPr/>
          <p:nvPr/>
        </p:nvSpPr>
        <p:spPr>
          <a:xfrm>
            <a:off x="2236907" y="5335709"/>
            <a:ext cx="1077140" cy="1070609"/>
          </a:xfrm>
          <a:custGeom>
            <a:avLst/>
            <a:gdLst>
              <a:gd name="connsiteX0" fmla="*/ 0 w 742950"/>
              <a:gd name="connsiteY0" fmla="*/ 0 h 963930"/>
              <a:gd name="connsiteX1" fmla="*/ 57150 w 742950"/>
              <a:gd name="connsiteY1" fmla="*/ 461010 h 963930"/>
              <a:gd name="connsiteX2" fmla="*/ 57150 w 742950"/>
              <a:gd name="connsiteY2" fmla="*/ 461010 h 963930"/>
              <a:gd name="connsiteX3" fmla="*/ 247650 w 742950"/>
              <a:gd name="connsiteY3" fmla="*/ 735330 h 963930"/>
              <a:gd name="connsiteX4" fmla="*/ 742950 w 742950"/>
              <a:gd name="connsiteY4" fmla="*/ 963930 h 963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963930">
                <a:moveTo>
                  <a:pt x="0" y="0"/>
                </a:moveTo>
                <a:lnTo>
                  <a:pt x="57150" y="461010"/>
                </a:lnTo>
                <a:lnTo>
                  <a:pt x="57150" y="461010"/>
                </a:lnTo>
                <a:cubicBezTo>
                  <a:pt x="88900" y="506730"/>
                  <a:pt x="133350" y="651510"/>
                  <a:pt x="247650" y="735330"/>
                </a:cubicBezTo>
                <a:cubicBezTo>
                  <a:pt x="361950" y="819150"/>
                  <a:pt x="552450" y="891540"/>
                  <a:pt x="742950" y="96393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圖案 23">
            <a:extLst>
              <a:ext uri="{FF2B5EF4-FFF2-40B4-BE49-F238E27FC236}">
                <a16:creationId xmlns:a16="http://schemas.microsoft.com/office/drawing/2014/main" id="{473BB2E0-378E-4C91-A2B7-9369F60D4CCB}"/>
              </a:ext>
            </a:extLst>
          </p:cNvPr>
          <p:cNvSpPr/>
          <p:nvPr/>
        </p:nvSpPr>
        <p:spPr>
          <a:xfrm>
            <a:off x="2236876" y="5312850"/>
            <a:ext cx="1077122" cy="1093460"/>
          </a:xfrm>
          <a:custGeom>
            <a:avLst/>
            <a:gdLst>
              <a:gd name="connsiteX0" fmla="*/ 0 w 708137"/>
              <a:gd name="connsiteY0" fmla="*/ 0 h 675293"/>
              <a:gd name="connsiteX1" fmla="*/ 26670 w 708137"/>
              <a:gd name="connsiteY1" fmla="*/ 388620 h 675293"/>
              <a:gd name="connsiteX2" fmla="*/ 140970 w 708137"/>
              <a:gd name="connsiteY2" fmla="*/ 579120 h 675293"/>
              <a:gd name="connsiteX3" fmla="*/ 369570 w 708137"/>
              <a:gd name="connsiteY3" fmla="*/ 655320 h 675293"/>
              <a:gd name="connsiteX4" fmla="*/ 670560 w 708137"/>
              <a:gd name="connsiteY4" fmla="*/ 674370 h 675293"/>
              <a:gd name="connsiteX5" fmla="*/ 693420 w 708137"/>
              <a:gd name="connsiteY5" fmla="*/ 670560 h 67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137" h="675293">
                <a:moveTo>
                  <a:pt x="0" y="0"/>
                </a:moveTo>
                <a:cubicBezTo>
                  <a:pt x="1587" y="146050"/>
                  <a:pt x="3175" y="292100"/>
                  <a:pt x="26670" y="388620"/>
                </a:cubicBezTo>
                <a:cubicBezTo>
                  <a:pt x="50165" y="485140"/>
                  <a:pt x="83820" y="534670"/>
                  <a:pt x="140970" y="579120"/>
                </a:cubicBezTo>
                <a:cubicBezTo>
                  <a:pt x="198120" y="623570"/>
                  <a:pt x="281305" y="639445"/>
                  <a:pt x="369570" y="655320"/>
                </a:cubicBezTo>
                <a:cubicBezTo>
                  <a:pt x="457835" y="671195"/>
                  <a:pt x="616585" y="671830"/>
                  <a:pt x="670560" y="674370"/>
                </a:cubicBezTo>
                <a:cubicBezTo>
                  <a:pt x="724535" y="676910"/>
                  <a:pt x="708977" y="673735"/>
                  <a:pt x="693420" y="67056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 name="直線單箭頭接點 24">
            <a:extLst>
              <a:ext uri="{FF2B5EF4-FFF2-40B4-BE49-F238E27FC236}">
                <a16:creationId xmlns:a16="http://schemas.microsoft.com/office/drawing/2014/main" id="{D3078972-3AFA-4EA2-98B6-9079CD36F8BF}"/>
              </a:ext>
            </a:extLst>
          </p:cNvPr>
          <p:cNvCxnSpPr>
            <a:cxnSpLocks/>
          </p:cNvCxnSpPr>
          <p:nvPr/>
        </p:nvCxnSpPr>
        <p:spPr>
          <a:xfrm flipV="1">
            <a:off x="4399926" y="4954710"/>
            <a:ext cx="0" cy="1428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a:extLst>
              <a:ext uri="{FF2B5EF4-FFF2-40B4-BE49-F238E27FC236}">
                <a16:creationId xmlns:a16="http://schemas.microsoft.com/office/drawing/2014/main" id="{3601E827-388E-4680-8021-39DFBDA29E63}"/>
              </a:ext>
            </a:extLst>
          </p:cNvPr>
          <p:cNvCxnSpPr>
            <a:cxnSpLocks/>
          </p:cNvCxnSpPr>
          <p:nvPr/>
        </p:nvCxnSpPr>
        <p:spPr>
          <a:xfrm>
            <a:off x="4395027" y="6394890"/>
            <a:ext cx="14429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線接點 26">
            <a:extLst>
              <a:ext uri="{FF2B5EF4-FFF2-40B4-BE49-F238E27FC236}">
                <a16:creationId xmlns:a16="http://schemas.microsoft.com/office/drawing/2014/main" id="{C706B1DA-850D-4AF6-B403-DD62217BA460}"/>
              </a:ext>
            </a:extLst>
          </p:cNvPr>
          <p:cNvCxnSpPr/>
          <p:nvPr/>
        </p:nvCxnSpPr>
        <p:spPr>
          <a:xfrm>
            <a:off x="4395027" y="6314880"/>
            <a:ext cx="1077141" cy="0"/>
          </a:xfrm>
          <a:prstGeom prst="line">
            <a:avLst/>
          </a:prstGeom>
          <a:ln>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8" name="直線接點 27">
            <a:extLst>
              <a:ext uri="{FF2B5EF4-FFF2-40B4-BE49-F238E27FC236}">
                <a16:creationId xmlns:a16="http://schemas.microsoft.com/office/drawing/2014/main" id="{F9977FF2-39DB-4EC1-887F-82A72FD3BFCC}"/>
              </a:ext>
            </a:extLst>
          </p:cNvPr>
          <p:cNvCxnSpPr>
            <a:cxnSpLocks/>
          </p:cNvCxnSpPr>
          <p:nvPr/>
        </p:nvCxnSpPr>
        <p:spPr>
          <a:xfrm flipV="1">
            <a:off x="5472168" y="5324280"/>
            <a:ext cx="0" cy="107061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2" name="手繪多邊形: 圖案 31">
            <a:extLst>
              <a:ext uri="{FF2B5EF4-FFF2-40B4-BE49-F238E27FC236}">
                <a16:creationId xmlns:a16="http://schemas.microsoft.com/office/drawing/2014/main" id="{647ECCAD-6D84-40B3-A007-6900D359554D}"/>
              </a:ext>
            </a:extLst>
          </p:cNvPr>
          <p:cNvSpPr/>
          <p:nvPr/>
        </p:nvSpPr>
        <p:spPr>
          <a:xfrm>
            <a:off x="4401557" y="5328089"/>
            <a:ext cx="1062881" cy="1055367"/>
          </a:xfrm>
          <a:custGeom>
            <a:avLst/>
            <a:gdLst>
              <a:gd name="connsiteX0" fmla="*/ 0 w 697230"/>
              <a:gd name="connsiteY0" fmla="*/ 0 h 735330"/>
              <a:gd name="connsiteX1" fmla="*/ 125730 w 697230"/>
              <a:gd name="connsiteY1" fmla="*/ 521970 h 735330"/>
              <a:gd name="connsiteX2" fmla="*/ 697230 w 697230"/>
              <a:gd name="connsiteY2" fmla="*/ 735330 h 735330"/>
              <a:gd name="connsiteX3" fmla="*/ 697230 w 697230"/>
              <a:gd name="connsiteY3" fmla="*/ 735330 h 735330"/>
            </a:gdLst>
            <a:ahLst/>
            <a:cxnLst>
              <a:cxn ang="0">
                <a:pos x="connsiteX0" y="connsiteY0"/>
              </a:cxn>
              <a:cxn ang="0">
                <a:pos x="connsiteX1" y="connsiteY1"/>
              </a:cxn>
              <a:cxn ang="0">
                <a:pos x="connsiteX2" y="connsiteY2"/>
              </a:cxn>
              <a:cxn ang="0">
                <a:pos x="connsiteX3" y="connsiteY3"/>
              </a:cxn>
            </a:cxnLst>
            <a:rect l="l" t="t" r="r" b="b"/>
            <a:pathLst>
              <a:path w="697230" h="735330">
                <a:moveTo>
                  <a:pt x="0" y="0"/>
                </a:moveTo>
                <a:cubicBezTo>
                  <a:pt x="4762" y="199707"/>
                  <a:pt x="9525" y="399415"/>
                  <a:pt x="125730" y="521970"/>
                </a:cubicBezTo>
                <a:cubicBezTo>
                  <a:pt x="241935" y="644525"/>
                  <a:pt x="697230" y="735330"/>
                  <a:pt x="697230" y="735330"/>
                </a:cubicBezTo>
                <a:lnTo>
                  <a:pt x="697230" y="73533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手繪多邊形: 圖案 35">
            <a:extLst>
              <a:ext uri="{FF2B5EF4-FFF2-40B4-BE49-F238E27FC236}">
                <a16:creationId xmlns:a16="http://schemas.microsoft.com/office/drawing/2014/main" id="{8D56797B-3C45-49FA-B831-560A491CB482}"/>
              </a:ext>
            </a:extLst>
          </p:cNvPr>
          <p:cNvSpPr/>
          <p:nvPr/>
        </p:nvSpPr>
        <p:spPr>
          <a:xfrm>
            <a:off x="4409177" y="5331899"/>
            <a:ext cx="1062905" cy="1070601"/>
          </a:xfrm>
          <a:custGeom>
            <a:avLst/>
            <a:gdLst>
              <a:gd name="connsiteX0" fmla="*/ 0 w 704850"/>
              <a:gd name="connsiteY0" fmla="*/ 0 h 769620"/>
              <a:gd name="connsiteX1" fmla="*/ 144780 w 704850"/>
              <a:gd name="connsiteY1" fmla="*/ 411480 h 769620"/>
              <a:gd name="connsiteX2" fmla="*/ 278130 w 704850"/>
              <a:gd name="connsiteY2" fmla="*/ 605790 h 769620"/>
              <a:gd name="connsiteX3" fmla="*/ 403860 w 704850"/>
              <a:gd name="connsiteY3" fmla="*/ 708660 h 769620"/>
              <a:gd name="connsiteX4" fmla="*/ 704850 w 704850"/>
              <a:gd name="connsiteY4" fmla="*/ 769620 h 76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769620">
                <a:moveTo>
                  <a:pt x="0" y="0"/>
                </a:moveTo>
                <a:cubicBezTo>
                  <a:pt x="49212" y="155257"/>
                  <a:pt x="98425" y="310515"/>
                  <a:pt x="144780" y="411480"/>
                </a:cubicBezTo>
                <a:cubicBezTo>
                  <a:pt x="191135" y="512445"/>
                  <a:pt x="234950" y="556260"/>
                  <a:pt x="278130" y="605790"/>
                </a:cubicBezTo>
                <a:cubicBezTo>
                  <a:pt x="321310" y="655320"/>
                  <a:pt x="332740" y="681355"/>
                  <a:pt x="403860" y="708660"/>
                </a:cubicBezTo>
                <a:cubicBezTo>
                  <a:pt x="474980" y="735965"/>
                  <a:pt x="589915" y="752792"/>
                  <a:pt x="704850" y="769620"/>
                </a:cubicBez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文字方塊 37">
            <a:extLst>
              <a:ext uri="{FF2B5EF4-FFF2-40B4-BE49-F238E27FC236}">
                <a16:creationId xmlns:a16="http://schemas.microsoft.com/office/drawing/2014/main" id="{341B22D9-D181-4492-840C-28EDB8562817}"/>
              </a:ext>
            </a:extLst>
          </p:cNvPr>
          <p:cNvSpPr txBox="1"/>
          <p:nvPr/>
        </p:nvSpPr>
        <p:spPr>
          <a:xfrm>
            <a:off x="3797297" y="4830080"/>
            <a:ext cx="659155" cy="369332"/>
          </a:xfrm>
          <a:prstGeom prst="rect">
            <a:avLst/>
          </a:prstGeom>
          <a:noFill/>
        </p:spPr>
        <p:txBody>
          <a:bodyPr wrap="none" rtlCol="0">
            <a:spAutoFit/>
          </a:bodyPr>
          <a:lstStyle/>
          <a:p>
            <a:r>
              <a:rPr lang="en-US" altLang="zh-TW" dirty="0"/>
              <a:t>FNR</a:t>
            </a:r>
            <a:endParaRPr lang="zh-TW" altLang="en-US" dirty="0"/>
          </a:p>
        </p:txBody>
      </p:sp>
      <p:sp>
        <p:nvSpPr>
          <p:cNvPr id="39" name="文字方塊 38">
            <a:extLst>
              <a:ext uri="{FF2B5EF4-FFF2-40B4-BE49-F238E27FC236}">
                <a16:creationId xmlns:a16="http://schemas.microsoft.com/office/drawing/2014/main" id="{ECAF2D33-2DB6-4D71-8CDD-ED5C5A807A86}"/>
              </a:ext>
            </a:extLst>
          </p:cNvPr>
          <p:cNvSpPr txBox="1"/>
          <p:nvPr/>
        </p:nvSpPr>
        <p:spPr>
          <a:xfrm>
            <a:off x="1652817" y="4840962"/>
            <a:ext cx="659155" cy="369332"/>
          </a:xfrm>
          <a:prstGeom prst="rect">
            <a:avLst/>
          </a:prstGeom>
          <a:noFill/>
        </p:spPr>
        <p:txBody>
          <a:bodyPr wrap="none" rtlCol="0">
            <a:spAutoFit/>
          </a:bodyPr>
          <a:lstStyle/>
          <a:p>
            <a:r>
              <a:rPr lang="en-US" altLang="zh-TW" dirty="0"/>
              <a:t>FNR</a:t>
            </a:r>
            <a:endParaRPr lang="zh-TW" altLang="en-US" dirty="0"/>
          </a:p>
        </p:txBody>
      </p:sp>
      <p:sp>
        <p:nvSpPr>
          <p:cNvPr id="40" name="文字方塊 39">
            <a:extLst>
              <a:ext uri="{FF2B5EF4-FFF2-40B4-BE49-F238E27FC236}">
                <a16:creationId xmlns:a16="http://schemas.microsoft.com/office/drawing/2014/main" id="{CEDE1E3F-6DF1-4EE1-BEF9-CDA0F1B71643}"/>
              </a:ext>
            </a:extLst>
          </p:cNvPr>
          <p:cNvSpPr txBox="1"/>
          <p:nvPr/>
        </p:nvSpPr>
        <p:spPr>
          <a:xfrm>
            <a:off x="3100612" y="6452041"/>
            <a:ext cx="646331" cy="369332"/>
          </a:xfrm>
          <a:prstGeom prst="rect">
            <a:avLst/>
          </a:prstGeom>
          <a:noFill/>
        </p:spPr>
        <p:txBody>
          <a:bodyPr wrap="none" rtlCol="0">
            <a:spAutoFit/>
          </a:bodyPr>
          <a:lstStyle/>
          <a:p>
            <a:r>
              <a:rPr lang="en-US" altLang="zh-TW" dirty="0"/>
              <a:t>FPR</a:t>
            </a:r>
            <a:endParaRPr lang="zh-TW" altLang="en-US" dirty="0"/>
          </a:p>
        </p:txBody>
      </p:sp>
      <p:cxnSp>
        <p:nvCxnSpPr>
          <p:cNvPr id="41" name="直線接點 40">
            <a:extLst>
              <a:ext uri="{FF2B5EF4-FFF2-40B4-BE49-F238E27FC236}">
                <a16:creationId xmlns:a16="http://schemas.microsoft.com/office/drawing/2014/main" id="{5CDEB83D-E056-4958-ACA4-814E8501288C}"/>
              </a:ext>
            </a:extLst>
          </p:cNvPr>
          <p:cNvCxnSpPr/>
          <p:nvPr/>
        </p:nvCxnSpPr>
        <p:spPr>
          <a:xfrm>
            <a:off x="4406457" y="5327384"/>
            <a:ext cx="1077141"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2" name="文字方塊 41">
            <a:extLst>
              <a:ext uri="{FF2B5EF4-FFF2-40B4-BE49-F238E27FC236}">
                <a16:creationId xmlns:a16="http://schemas.microsoft.com/office/drawing/2014/main" id="{F025D8F1-DB10-40AB-B908-FD486A064863}"/>
              </a:ext>
            </a:extLst>
          </p:cNvPr>
          <p:cNvSpPr txBox="1"/>
          <p:nvPr/>
        </p:nvSpPr>
        <p:spPr>
          <a:xfrm>
            <a:off x="2117632" y="6044371"/>
            <a:ext cx="338554" cy="369332"/>
          </a:xfrm>
          <a:prstGeom prst="rect">
            <a:avLst/>
          </a:prstGeom>
          <a:noFill/>
        </p:spPr>
        <p:txBody>
          <a:bodyPr wrap="none" rtlCol="0">
            <a:spAutoFit/>
          </a:bodyPr>
          <a:lstStyle/>
          <a:p>
            <a:r>
              <a:rPr lang="en-US" altLang="zh-TW" dirty="0">
                <a:solidFill>
                  <a:srgbClr val="FF0000"/>
                </a:solidFill>
              </a:rPr>
              <a:t>A</a:t>
            </a:r>
            <a:endParaRPr lang="zh-TW" altLang="en-US" dirty="0">
              <a:solidFill>
                <a:srgbClr val="FF0000"/>
              </a:solidFill>
            </a:endParaRPr>
          </a:p>
        </p:txBody>
      </p:sp>
      <p:sp>
        <p:nvSpPr>
          <p:cNvPr id="43" name="文字方塊 42">
            <a:extLst>
              <a:ext uri="{FF2B5EF4-FFF2-40B4-BE49-F238E27FC236}">
                <a16:creationId xmlns:a16="http://schemas.microsoft.com/office/drawing/2014/main" id="{7FADB3F4-04C4-48FD-BF78-595CD9DD7AFE}"/>
              </a:ext>
            </a:extLst>
          </p:cNvPr>
          <p:cNvSpPr txBox="1"/>
          <p:nvPr/>
        </p:nvSpPr>
        <p:spPr>
          <a:xfrm>
            <a:off x="2513872" y="5869111"/>
            <a:ext cx="338554" cy="369332"/>
          </a:xfrm>
          <a:prstGeom prst="rect">
            <a:avLst/>
          </a:prstGeom>
          <a:noFill/>
        </p:spPr>
        <p:txBody>
          <a:bodyPr wrap="none" rtlCol="0">
            <a:spAutoFit/>
          </a:bodyPr>
          <a:lstStyle/>
          <a:p>
            <a:r>
              <a:rPr lang="en-US" altLang="zh-TW" dirty="0">
                <a:solidFill>
                  <a:schemeClr val="bg2">
                    <a:lumMod val="50000"/>
                  </a:schemeClr>
                </a:solidFill>
              </a:rPr>
              <a:t>B</a:t>
            </a:r>
            <a:endParaRPr lang="zh-TW" altLang="en-US" dirty="0">
              <a:solidFill>
                <a:schemeClr val="bg2">
                  <a:lumMod val="50000"/>
                </a:schemeClr>
              </a:solidFill>
            </a:endParaRPr>
          </a:p>
        </p:txBody>
      </p:sp>
      <p:sp>
        <p:nvSpPr>
          <p:cNvPr id="44" name="文字方塊 43">
            <a:extLst>
              <a:ext uri="{FF2B5EF4-FFF2-40B4-BE49-F238E27FC236}">
                <a16:creationId xmlns:a16="http://schemas.microsoft.com/office/drawing/2014/main" id="{8A3D9CC5-D55F-418C-BE98-F2D06EB1A10C}"/>
              </a:ext>
            </a:extLst>
          </p:cNvPr>
          <p:cNvSpPr txBox="1"/>
          <p:nvPr/>
        </p:nvSpPr>
        <p:spPr>
          <a:xfrm>
            <a:off x="5332181" y="6462923"/>
            <a:ext cx="659155" cy="369332"/>
          </a:xfrm>
          <a:prstGeom prst="rect">
            <a:avLst/>
          </a:prstGeom>
          <a:noFill/>
        </p:spPr>
        <p:txBody>
          <a:bodyPr wrap="none" rtlCol="0">
            <a:spAutoFit/>
          </a:bodyPr>
          <a:lstStyle/>
          <a:p>
            <a:r>
              <a:rPr lang="en-US" altLang="zh-TW" dirty="0"/>
              <a:t>FPR</a:t>
            </a:r>
            <a:endParaRPr lang="zh-TW" altLang="en-US" dirty="0"/>
          </a:p>
        </p:txBody>
      </p:sp>
      <p:sp>
        <p:nvSpPr>
          <p:cNvPr id="29" name="圓角矩形圖說文字 31">
            <a:extLst>
              <a:ext uri="{FF2B5EF4-FFF2-40B4-BE49-F238E27FC236}">
                <a16:creationId xmlns:a16="http://schemas.microsoft.com/office/drawing/2014/main" id="{B9182B76-60E8-4F5C-BC69-A16F16E01431}"/>
              </a:ext>
            </a:extLst>
          </p:cNvPr>
          <p:cNvSpPr/>
          <p:nvPr/>
        </p:nvSpPr>
        <p:spPr>
          <a:xfrm>
            <a:off x="6056673" y="5165700"/>
            <a:ext cx="4907255" cy="1021556"/>
          </a:xfrm>
          <a:prstGeom prst="wedgeRoundRectCallout">
            <a:avLst>
              <a:gd name="adj1" fmla="val 37635"/>
              <a:gd name="adj2" fmla="val 8206"/>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rPr>
              <a:t>ROC: Receiver operating characteristic curve</a:t>
            </a:r>
          </a:p>
          <a:p>
            <a:pPr algn="ctr" eaLnBrk="1" fontAlgn="auto" hangingPunct="1">
              <a:spcBef>
                <a:spcPts val="0"/>
              </a:spcBef>
              <a:spcAft>
                <a:spcPts val="0"/>
              </a:spcAft>
              <a:defRPr/>
            </a:pPr>
            <a:r>
              <a:rPr lang="en-US" altLang="zh-TW" dirty="0">
                <a:solidFill>
                  <a:schemeClr val="tx1"/>
                </a:solidFill>
              </a:rPr>
              <a:t>DET: Detection error tradeoff curve</a:t>
            </a:r>
          </a:p>
          <a:p>
            <a:pPr algn="ctr" eaLnBrk="1" fontAlgn="auto" hangingPunct="1">
              <a:spcBef>
                <a:spcPts val="0"/>
              </a:spcBef>
              <a:spcAft>
                <a:spcPts val="0"/>
              </a:spcAft>
              <a:defRPr/>
            </a:pPr>
            <a:r>
              <a:rPr lang="en-US" altLang="zh-TW" dirty="0">
                <a:solidFill>
                  <a:schemeClr val="tx1"/>
                </a:solidFill>
              </a:rPr>
              <a:t>PRC: Precision-recall curve</a:t>
            </a:r>
            <a:endParaRPr lang="zh-TW" altLang="en-US" dirty="0">
              <a:solidFill>
                <a:schemeClr val="tx1"/>
              </a:solidFill>
            </a:endParaRPr>
          </a:p>
        </p:txBody>
      </p:sp>
      <p:sp>
        <p:nvSpPr>
          <p:cNvPr id="30" name="文字方塊 29">
            <a:extLst>
              <a:ext uri="{FF2B5EF4-FFF2-40B4-BE49-F238E27FC236}">
                <a16:creationId xmlns:a16="http://schemas.microsoft.com/office/drawing/2014/main" id="{6B122DC8-DBE9-4E8B-80C6-6CB6D6181955}"/>
              </a:ext>
            </a:extLst>
          </p:cNvPr>
          <p:cNvSpPr txBox="1"/>
          <p:nvPr/>
        </p:nvSpPr>
        <p:spPr>
          <a:xfrm>
            <a:off x="4242765" y="5858096"/>
            <a:ext cx="338554" cy="369332"/>
          </a:xfrm>
          <a:prstGeom prst="rect">
            <a:avLst/>
          </a:prstGeom>
          <a:noFill/>
        </p:spPr>
        <p:txBody>
          <a:bodyPr wrap="none" rtlCol="0">
            <a:spAutoFit/>
          </a:bodyPr>
          <a:lstStyle/>
          <a:p>
            <a:r>
              <a:rPr lang="en-US" altLang="zh-TW" dirty="0">
                <a:solidFill>
                  <a:srgbClr val="FF0000"/>
                </a:solidFill>
              </a:rPr>
              <a:t>A</a:t>
            </a:r>
            <a:endParaRPr lang="zh-TW" altLang="en-US" dirty="0">
              <a:solidFill>
                <a:srgbClr val="FF0000"/>
              </a:solidFill>
            </a:endParaRPr>
          </a:p>
        </p:txBody>
      </p:sp>
      <p:sp>
        <p:nvSpPr>
          <p:cNvPr id="31" name="文字方塊 30">
            <a:extLst>
              <a:ext uri="{FF2B5EF4-FFF2-40B4-BE49-F238E27FC236}">
                <a16:creationId xmlns:a16="http://schemas.microsoft.com/office/drawing/2014/main" id="{A4CA28C6-B7ED-4777-9575-C69046078864}"/>
              </a:ext>
            </a:extLst>
          </p:cNvPr>
          <p:cNvSpPr txBox="1"/>
          <p:nvPr/>
        </p:nvSpPr>
        <p:spPr>
          <a:xfrm>
            <a:off x="4579739" y="5665910"/>
            <a:ext cx="338554" cy="369332"/>
          </a:xfrm>
          <a:prstGeom prst="rect">
            <a:avLst/>
          </a:prstGeom>
          <a:noFill/>
        </p:spPr>
        <p:txBody>
          <a:bodyPr wrap="square" rtlCol="0">
            <a:spAutoFit/>
          </a:bodyPr>
          <a:lstStyle/>
          <a:p>
            <a:r>
              <a:rPr lang="en-US" altLang="zh-TW" dirty="0">
                <a:solidFill>
                  <a:schemeClr val="bg2">
                    <a:lumMod val="50000"/>
                  </a:schemeClr>
                </a:solidFill>
              </a:rPr>
              <a:t>B</a:t>
            </a:r>
            <a:endParaRPr lang="zh-TW" altLang="en-US" dirty="0">
              <a:solidFill>
                <a:schemeClr val="bg2">
                  <a:lumMod val="50000"/>
                </a:schemeClr>
              </a:solidFill>
            </a:endParaRPr>
          </a:p>
        </p:txBody>
      </p:sp>
    </p:spTree>
    <p:extLst>
      <p:ext uri="{BB962C8B-B14F-4D97-AF65-F5344CB8AC3E}">
        <p14:creationId xmlns:p14="http://schemas.microsoft.com/office/powerpoint/2010/main" val="16053467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8C3375-1338-41D1-8778-5E32BAADF4E1}"/>
              </a:ext>
            </a:extLst>
          </p:cNvPr>
          <p:cNvSpPr>
            <a:spLocks noGrp="1"/>
          </p:cNvSpPr>
          <p:nvPr>
            <p:ph type="title"/>
          </p:nvPr>
        </p:nvSpPr>
        <p:spPr/>
        <p:txBody>
          <a:bodyPr/>
          <a:lstStyle/>
          <a:p>
            <a:r>
              <a:rPr lang="en-US" altLang="zh-TW" dirty="0"/>
              <a:t>Data Leakage</a:t>
            </a:r>
            <a:endParaRPr lang="zh-TW" altLang="en-US" dirty="0"/>
          </a:p>
        </p:txBody>
      </p:sp>
      <p:sp>
        <p:nvSpPr>
          <p:cNvPr id="3" name="內容版面配置區 2">
            <a:extLst>
              <a:ext uri="{FF2B5EF4-FFF2-40B4-BE49-F238E27FC236}">
                <a16:creationId xmlns:a16="http://schemas.microsoft.com/office/drawing/2014/main" id="{A3E2BA06-C49C-4BF8-A1AE-46646E948E6C}"/>
              </a:ext>
            </a:extLst>
          </p:cNvPr>
          <p:cNvSpPr>
            <a:spLocks noGrp="1"/>
          </p:cNvSpPr>
          <p:nvPr>
            <p:ph idx="1"/>
          </p:nvPr>
        </p:nvSpPr>
        <p:spPr/>
        <p:txBody>
          <a:bodyPr/>
          <a:lstStyle/>
          <a:p>
            <a:r>
              <a:rPr lang="en-US" altLang="zh-TW" dirty="0"/>
              <a:t>Data leakage</a:t>
            </a:r>
          </a:p>
          <a:p>
            <a:pPr lvl="1"/>
            <a:r>
              <a:rPr lang="en-US" altLang="zh-TW" dirty="0"/>
              <a:t>Result leaks into features: </a:t>
            </a:r>
            <a:r>
              <a:rPr lang="zh-TW" altLang="en-US" dirty="0"/>
              <a:t>倒果為因</a:t>
            </a:r>
            <a:endParaRPr lang="en-US" altLang="zh-TW" dirty="0"/>
          </a:p>
          <a:p>
            <a:r>
              <a:rPr lang="en-US" altLang="zh-TW" dirty="0"/>
              <a:t>Examples</a:t>
            </a:r>
          </a:p>
          <a:p>
            <a:pPr lvl="1"/>
            <a:r>
              <a:rPr lang="en-US" altLang="zh-TW" dirty="0">
                <a:sym typeface="Wingdings" panose="05000000000000000000" pitchFamily="2" charset="2"/>
              </a:rPr>
              <a:t>Task:</a:t>
            </a:r>
            <a:r>
              <a:rPr lang="zh-TW" altLang="en-US" dirty="0">
                <a:sym typeface="Wingdings" panose="05000000000000000000" pitchFamily="2" charset="2"/>
              </a:rPr>
              <a:t>預測罹患前列腺可能性，</a:t>
            </a:r>
            <a:r>
              <a:rPr lang="en-US" altLang="zh-TW" dirty="0">
                <a:sym typeface="Wingdings" panose="05000000000000000000" pitchFamily="2" charset="2"/>
              </a:rPr>
              <a:t>Feature: </a:t>
            </a:r>
            <a:r>
              <a:rPr lang="zh-TW" altLang="en-US" dirty="0">
                <a:sym typeface="Wingdings" panose="05000000000000000000" pitchFamily="2" charset="2"/>
              </a:rPr>
              <a:t>三個月內是否接受前列腺手術</a:t>
            </a:r>
            <a:endParaRPr lang="en-US" altLang="zh-TW" dirty="0">
              <a:sym typeface="Wingdings" panose="05000000000000000000" pitchFamily="2" charset="2"/>
            </a:endParaRPr>
          </a:p>
          <a:p>
            <a:pPr lvl="1"/>
            <a:r>
              <a:rPr lang="en-US" altLang="zh-TW" dirty="0">
                <a:sym typeface="Wingdings" panose="05000000000000000000" pitchFamily="2" charset="2"/>
              </a:rPr>
              <a:t>Task:</a:t>
            </a:r>
            <a:r>
              <a:rPr lang="zh-TW" altLang="en-US" dirty="0">
                <a:sym typeface="Wingdings" panose="05000000000000000000" pitchFamily="2" charset="2"/>
              </a:rPr>
              <a:t>預測電信用戶是否流失，</a:t>
            </a:r>
            <a:r>
              <a:rPr lang="en-US" altLang="zh-TW" dirty="0">
                <a:sym typeface="Wingdings" panose="05000000000000000000" pitchFamily="2" charset="2"/>
              </a:rPr>
              <a:t>Feature: </a:t>
            </a:r>
            <a:r>
              <a:rPr lang="zh-TW" altLang="en-US" dirty="0">
                <a:sym typeface="Wingdings" panose="05000000000000000000" pitchFamily="2" charset="2"/>
              </a:rPr>
              <a:t>三個月內的繳費記錄</a:t>
            </a:r>
            <a:endParaRPr lang="zh-TW" altLang="en-US" dirty="0">
              <a:latin typeface="Symbol" panose="05050102010706020507" pitchFamily="18" charset="2"/>
            </a:endParaRPr>
          </a:p>
        </p:txBody>
      </p:sp>
      <p:sp>
        <p:nvSpPr>
          <p:cNvPr id="4" name="投影片編號版面配置區 2">
            <a:extLst>
              <a:ext uri="{FF2B5EF4-FFF2-40B4-BE49-F238E27FC236}">
                <a16:creationId xmlns:a16="http://schemas.microsoft.com/office/drawing/2014/main" id="{14745496-A0C8-4166-899C-47704C2782C5}"/>
              </a:ext>
            </a:extLst>
          </p:cNvPr>
          <p:cNvSpPr>
            <a:spLocks noGrp="1"/>
          </p:cNvSpPr>
          <p:nvPr>
            <p:ph type="sldNum" sz="quarter" idx="12"/>
          </p:nvPr>
        </p:nvSpPr>
        <p:spPr>
          <a:xfrm>
            <a:off x="11638386" y="6491288"/>
            <a:ext cx="492807" cy="276981"/>
          </a:xfrm>
        </p:spPr>
        <p:txBody>
          <a:bodyPr/>
          <a:lstStyle/>
          <a:p>
            <a:pPr>
              <a:defRPr/>
            </a:pPr>
            <a:fld id="{F8E63FCA-909A-0E41-83E6-98DE1485C005}" type="slidenum">
              <a:rPr lang="zh-TW" altLang="en-US" smtClean="0"/>
              <a:pPr>
                <a:defRPr/>
              </a:pPr>
              <a:t>20</a:t>
            </a:fld>
            <a:endParaRPr lang="zh-TW" altLang="en-US" dirty="0"/>
          </a:p>
        </p:txBody>
      </p:sp>
      <p:sp>
        <p:nvSpPr>
          <p:cNvPr id="6" name="圓角矩形圖說文字 31">
            <a:extLst>
              <a:ext uri="{FF2B5EF4-FFF2-40B4-BE49-F238E27FC236}">
                <a16:creationId xmlns:a16="http://schemas.microsoft.com/office/drawing/2014/main" id="{4D8AA80E-2487-4449-A72E-92F0FAD91E5D}"/>
              </a:ext>
            </a:extLst>
          </p:cNvPr>
          <p:cNvSpPr/>
          <p:nvPr/>
        </p:nvSpPr>
        <p:spPr>
          <a:xfrm>
            <a:off x="2651951" y="5796137"/>
            <a:ext cx="5468164" cy="408623"/>
          </a:xfrm>
          <a:prstGeom prst="wedgeRoundRectCallout">
            <a:avLst>
              <a:gd name="adj1" fmla="val 37635"/>
              <a:gd name="adj2" fmla="val 8206"/>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rPr>
              <a:t>Reference: </a:t>
            </a:r>
            <a:r>
              <a:rPr lang="en-US" altLang="zh-TW" dirty="0">
                <a:solidFill>
                  <a:schemeClr val="tx1"/>
                </a:solidFill>
                <a:hlinkClick r:id="rId2"/>
              </a:rPr>
              <a:t>https://zhuanlan.zhihu.com/p/24357137</a:t>
            </a:r>
            <a:r>
              <a:rPr lang="en-US" altLang="zh-TW" dirty="0">
                <a:solidFill>
                  <a:schemeClr val="tx1"/>
                </a:solidFill>
              </a:rPr>
              <a:t> </a:t>
            </a:r>
            <a:endParaRPr lang="zh-TW" altLang="en-US" dirty="0">
              <a:solidFill>
                <a:schemeClr val="tx1"/>
              </a:solidFill>
            </a:endParaRPr>
          </a:p>
        </p:txBody>
      </p:sp>
    </p:spTree>
    <p:extLst>
      <p:ext uri="{BB962C8B-B14F-4D97-AF65-F5344CB8AC3E}">
        <p14:creationId xmlns:p14="http://schemas.microsoft.com/office/powerpoint/2010/main" val="311102410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593EE3B5-1C9D-4784-9FCE-D85A7CEE0F37}"/>
              </a:ext>
            </a:extLst>
          </p:cNvPr>
          <p:cNvSpPr>
            <a:spLocks noGrp="1"/>
          </p:cNvSpPr>
          <p:nvPr>
            <p:ph type="title"/>
          </p:nvPr>
        </p:nvSpPr>
        <p:spPr/>
        <p:txBody>
          <a:bodyPr/>
          <a:lstStyle/>
          <a:p>
            <a:r>
              <a:rPr lang="en-US" altLang="zh-TW" dirty="0"/>
              <a:t>Perception: ML Products Are All about ML</a:t>
            </a:r>
            <a:endParaRPr lang="zh-TW" altLang="en-US" dirty="0"/>
          </a:p>
        </p:txBody>
      </p:sp>
      <p:sp>
        <p:nvSpPr>
          <p:cNvPr id="6" name="內容版面配置區 5">
            <a:extLst>
              <a:ext uri="{FF2B5EF4-FFF2-40B4-BE49-F238E27FC236}">
                <a16:creationId xmlns:a16="http://schemas.microsoft.com/office/drawing/2014/main" id="{FE06DAD3-DD63-467E-9896-C1FEC5D3D17B}"/>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5CED45BB-C424-4825-99E3-4CDE83FA7E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5333" y="2007465"/>
            <a:ext cx="7235105" cy="455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508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44E0225-9DC3-434B-9949-D24C64AA129F}"/>
              </a:ext>
            </a:extLst>
          </p:cNvPr>
          <p:cNvSpPr>
            <a:spLocks noGrp="1"/>
          </p:cNvSpPr>
          <p:nvPr>
            <p:ph type="title"/>
          </p:nvPr>
        </p:nvSpPr>
        <p:spPr>
          <a:xfrm>
            <a:off x="609600" y="928688"/>
            <a:ext cx="11218334" cy="785812"/>
          </a:xfrm>
        </p:spPr>
        <p:txBody>
          <a:bodyPr>
            <a:normAutofit/>
          </a:bodyPr>
          <a:lstStyle/>
          <a:p>
            <a:r>
              <a:rPr lang="en-US" altLang="zh-TW" dirty="0"/>
              <a:t>In Reality: ML Products Require </a:t>
            </a:r>
            <a:r>
              <a:rPr lang="en-US" altLang="zh-TW" dirty="0" err="1"/>
              <a:t>MLOps</a:t>
            </a:r>
            <a:r>
              <a:rPr lang="en-US" altLang="zh-TW" dirty="0"/>
              <a:t>, A Lot of It…</a:t>
            </a:r>
            <a:endParaRPr lang="zh-TW" altLang="en-US" dirty="0"/>
          </a:p>
        </p:txBody>
      </p:sp>
      <p:sp>
        <p:nvSpPr>
          <p:cNvPr id="3" name="內容版面配置區 2">
            <a:extLst>
              <a:ext uri="{FF2B5EF4-FFF2-40B4-BE49-F238E27FC236}">
                <a16:creationId xmlns:a16="http://schemas.microsoft.com/office/drawing/2014/main" id="{D403C70D-A24F-45D5-954D-66ACD67562AD}"/>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B7F0B52E-8258-4836-848B-AEEC49323F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055" y="2319867"/>
            <a:ext cx="11399879" cy="380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559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4BED6E6-97AE-47A0-9328-02F0C1AE6D40}"/>
              </a:ext>
            </a:extLst>
          </p:cNvPr>
          <p:cNvSpPr>
            <a:spLocks noGrp="1"/>
          </p:cNvSpPr>
          <p:nvPr>
            <p:ph type="title"/>
          </p:nvPr>
        </p:nvSpPr>
        <p:spPr/>
        <p:txBody>
          <a:bodyPr/>
          <a:lstStyle/>
          <a:p>
            <a:r>
              <a:rPr lang="zh-TW" altLang="en-US" dirty="0"/>
              <a:t>玉山專案分享</a:t>
            </a:r>
          </a:p>
        </p:txBody>
      </p:sp>
      <p:sp>
        <p:nvSpPr>
          <p:cNvPr id="3" name="內容版面配置區 2">
            <a:extLst>
              <a:ext uri="{FF2B5EF4-FFF2-40B4-BE49-F238E27FC236}">
                <a16:creationId xmlns:a16="http://schemas.microsoft.com/office/drawing/2014/main" id="{0FA9BC0D-E578-4DB3-B1FF-52CCCF07F8A7}"/>
              </a:ext>
            </a:extLst>
          </p:cNvPr>
          <p:cNvSpPr>
            <a:spLocks noGrp="1"/>
          </p:cNvSpPr>
          <p:nvPr>
            <p:ph idx="1"/>
          </p:nvPr>
        </p:nvSpPr>
        <p:spPr/>
        <p:txBody>
          <a:bodyPr/>
          <a:lstStyle/>
          <a:p>
            <a:r>
              <a:rPr lang="zh-TW" altLang="en-US" dirty="0"/>
              <a:t>票據影像辨識</a:t>
            </a:r>
            <a:endParaRPr lang="en-US" altLang="zh-TW" dirty="0"/>
          </a:p>
          <a:p>
            <a:r>
              <a:rPr lang="en-US" altLang="zh-TW" dirty="0"/>
              <a:t>AML</a:t>
            </a:r>
            <a:r>
              <a:rPr lang="zh-TW" altLang="en-US" dirty="0"/>
              <a:t>黑名單偵測</a:t>
            </a:r>
            <a:endParaRPr lang="en-US" altLang="zh-TW" dirty="0"/>
          </a:p>
          <a:p>
            <a:r>
              <a:rPr lang="zh-TW" altLang="en-US" dirty="0"/>
              <a:t>信用卡冒用偵測</a:t>
            </a:r>
            <a:endParaRPr lang="en-US" altLang="zh-TW" dirty="0"/>
          </a:p>
          <a:p>
            <a:r>
              <a:rPr lang="zh-TW" altLang="en-US" dirty="0"/>
              <a:t>房屋自動估價</a:t>
            </a:r>
            <a:endParaRPr lang="en-US" altLang="zh-TW" dirty="0"/>
          </a:p>
          <a:p>
            <a:endParaRPr lang="zh-TW" altLang="en-US" dirty="0"/>
          </a:p>
        </p:txBody>
      </p:sp>
      <p:pic>
        <p:nvPicPr>
          <p:cNvPr id="5" name="圖片 4">
            <a:extLst>
              <a:ext uri="{FF2B5EF4-FFF2-40B4-BE49-F238E27FC236}">
                <a16:creationId xmlns:a16="http://schemas.microsoft.com/office/drawing/2014/main" id="{350BC80C-EE2A-4FD5-A122-7AA5D6C5F88B}"/>
              </a:ext>
            </a:extLst>
          </p:cNvPr>
          <p:cNvPicPr>
            <a:picLocks noChangeAspect="1"/>
          </p:cNvPicPr>
          <p:nvPr/>
        </p:nvPicPr>
        <p:blipFill>
          <a:blip r:embed="rId2"/>
          <a:stretch>
            <a:fillRect/>
          </a:stretch>
        </p:blipFill>
        <p:spPr>
          <a:xfrm>
            <a:off x="3955399" y="2738159"/>
            <a:ext cx="7627001" cy="2093861"/>
          </a:xfrm>
          <a:prstGeom prst="rect">
            <a:avLst/>
          </a:prstGeom>
        </p:spPr>
      </p:pic>
      <p:pic>
        <p:nvPicPr>
          <p:cNvPr id="6" name="圖片 5">
            <a:extLst>
              <a:ext uri="{FF2B5EF4-FFF2-40B4-BE49-F238E27FC236}">
                <a16:creationId xmlns:a16="http://schemas.microsoft.com/office/drawing/2014/main" id="{E4AC9AC8-5FE0-4D69-A100-B19FB0675591}"/>
              </a:ext>
            </a:extLst>
          </p:cNvPr>
          <p:cNvPicPr>
            <a:picLocks noChangeAspect="1"/>
          </p:cNvPicPr>
          <p:nvPr/>
        </p:nvPicPr>
        <p:blipFill>
          <a:blip r:embed="rId3"/>
          <a:stretch>
            <a:fillRect/>
          </a:stretch>
        </p:blipFill>
        <p:spPr>
          <a:xfrm>
            <a:off x="3946068" y="4784209"/>
            <a:ext cx="7706279" cy="1913097"/>
          </a:xfrm>
          <a:prstGeom prst="rect">
            <a:avLst/>
          </a:prstGeom>
        </p:spPr>
      </p:pic>
      <p:pic>
        <p:nvPicPr>
          <p:cNvPr id="7" name="圖片 6">
            <a:extLst>
              <a:ext uri="{FF2B5EF4-FFF2-40B4-BE49-F238E27FC236}">
                <a16:creationId xmlns:a16="http://schemas.microsoft.com/office/drawing/2014/main" id="{ED6BA730-A244-4EE9-A769-E58EDB9A5B01}"/>
              </a:ext>
            </a:extLst>
          </p:cNvPr>
          <p:cNvPicPr>
            <a:picLocks noChangeAspect="1"/>
          </p:cNvPicPr>
          <p:nvPr/>
        </p:nvPicPr>
        <p:blipFill>
          <a:blip r:embed="rId4"/>
          <a:stretch>
            <a:fillRect/>
          </a:stretch>
        </p:blipFill>
        <p:spPr>
          <a:xfrm>
            <a:off x="3955399" y="740862"/>
            <a:ext cx="7706279" cy="1940105"/>
          </a:xfrm>
          <a:prstGeom prst="rect">
            <a:avLst/>
          </a:prstGeom>
        </p:spPr>
      </p:pic>
    </p:spTree>
    <p:extLst>
      <p:ext uri="{BB962C8B-B14F-4D97-AF65-F5344CB8AC3E}">
        <p14:creationId xmlns:p14="http://schemas.microsoft.com/office/powerpoint/2010/main" val="343723544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prstGeom prst="rect">
            <a:avLst/>
          </a:prstGeom>
        </p:spPr>
        <p:txBody>
          <a:bodyPr anchor="b">
            <a:noAutofit/>
          </a:bodyPr>
          <a:lstStyle>
            <a:lvl1pPr>
              <a:defRPr>
                <a:solidFill>
                  <a:srgbClr val="298F80"/>
                </a:solidFill>
                <a:latin typeface="Microsoft JhengHei"/>
                <a:ea typeface="Microsoft JhengHei"/>
                <a:cs typeface="Microsoft JhengHei"/>
                <a:sym typeface="Microsoft JhengHei"/>
              </a:defRPr>
            </a:lvl1pPr>
          </a:lstStyle>
          <a:p>
            <a:pPr>
              <a:defRPr b="1">
                <a:latin typeface="Trebuchet MS"/>
                <a:ea typeface="Trebuchet MS"/>
                <a:cs typeface="Trebuchet MS"/>
                <a:sym typeface="Trebuchet MS"/>
              </a:defRPr>
            </a:pPr>
            <a:r>
              <a:rPr lang="zh-CN" altLang="en-US" b="1" dirty="0">
                <a:latin typeface="微軟正黑體" panose="020B0604030504040204" pitchFamily="34" charset="-120"/>
                <a:ea typeface="微軟正黑體" panose="020B0604030504040204" pitchFamily="34" charset="-120"/>
              </a:rPr>
              <a:t>票據影像辨識</a:t>
            </a:r>
            <a:endParaRPr b="1" dirty="0">
              <a:latin typeface="微軟正黑體" panose="020B0604030504040204" pitchFamily="34" charset="-120"/>
              <a:ea typeface="微軟正黑體" panose="020B0604030504040204" pitchFamily="34" charset="-120"/>
              <a:sym typeface="Microsoft JhengHei"/>
            </a:endParaRPr>
          </a:p>
        </p:txBody>
      </p:sp>
      <p:sp>
        <p:nvSpPr>
          <p:cNvPr id="2" name="文字版面配置區 1">
            <a:extLst>
              <a:ext uri="{FF2B5EF4-FFF2-40B4-BE49-F238E27FC236}">
                <a16:creationId xmlns:a16="http://schemas.microsoft.com/office/drawing/2014/main" id="{92A2FB69-EBCA-8B4F-B88B-0D0666B1EA61}"/>
              </a:ext>
            </a:extLst>
          </p:cNvPr>
          <p:cNvSpPr>
            <a:spLocks noGrp="1"/>
          </p:cNvSpPr>
          <p:nvPr>
            <p:ph type="body" idx="1"/>
          </p:nvPr>
        </p:nvSpPr>
        <p:spPr/>
        <p:txBody>
          <a:bodyPr/>
          <a:lstStyle/>
          <a:p>
            <a:endParaRPr kumimoji="1" lang="zh-TW" altLang="en-US"/>
          </a:p>
        </p:txBody>
      </p:sp>
    </p:spTree>
    <p:extLst>
      <p:ext uri="{BB962C8B-B14F-4D97-AF65-F5344CB8AC3E}">
        <p14:creationId xmlns:p14="http://schemas.microsoft.com/office/powerpoint/2010/main" val="21248227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專案背景</a:t>
            </a:r>
          </a:p>
        </p:txBody>
      </p:sp>
      <p:grpSp>
        <p:nvGrpSpPr>
          <p:cNvPr id="4" name="Google Shape;313;p39"/>
          <p:cNvGrpSpPr/>
          <p:nvPr/>
        </p:nvGrpSpPr>
        <p:grpSpPr>
          <a:xfrm>
            <a:off x="4386371" y="2286352"/>
            <a:ext cx="912150" cy="1338689"/>
            <a:chOff x="4315595" y="1720959"/>
            <a:chExt cx="1216200" cy="1767713"/>
          </a:xfrm>
        </p:grpSpPr>
        <p:sp>
          <p:nvSpPr>
            <p:cNvPr id="5" name="Google Shape;314;p39"/>
            <p:cNvSpPr/>
            <p:nvPr/>
          </p:nvSpPr>
          <p:spPr>
            <a:xfrm>
              <a:off x="4360644" y="1766006"/>
              <a:ext cx="1126200" cy="1126200"/>
            </a:xfrm>
            <a:prstGeom prst="rect">
              <a:avLst/>
            </a:prstGeom>
            <a:solidFill>
              <a:srgbClr val="F2F2F2"/>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eaLnBrk="0" hangingPunct="0">
                <a:spcBef>
                  <a:spcPts val="0"/>
                </a:spcBef>
                <a:spcAft>
                  <a:spcPts val="0"/>
                </a:spcAft>
              </a:pPr>
              <a:endParaRPr>
                <a:solidFill>
                  <a:prstClr val="white"/>
                </a:solidFill>
                <a:latin typeface="Calibri"/>
                <a:ea typeface="Calibri"/>
                <a:cs typeface="Calibri"/>
                <a:sym typeface="Calibri"/>
              </a:endParaRPr>
            </a:p>
          </p:txBody>
        </p:sp>
        <p:sp>
          <p:nvSpPr>
            <p:cNvPr id="6" name="Google Shape;315;p39"/>
            <p:cNvSpPr/>
            <p:nvPr/>
          </p:nvSpPr>
          <p:spPr>
            <a:xfrm>
              <a:off x="4315595" y="1720959"/>
              <a:ext cx="1216200" cy="1216200"/>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eaLnBrk="0" hangingPunct="0">
                <a:spcBef>
                  <a:spcPts val="0"/>
                </a:spcBef>
                <a:spcAft>
                  <a:spcPts val="0"/>
                </a:spcAft>
              </a:pPr>
              <a:endParaRPr>
                <a:solidFill>
                  <a:prstClr val="white"/>
                </a:solidFill>
                <a:latin typeface="Calibri"/>
                <a:ea typeface="Calibri"/>
                <a:cs typeface="Calibri"/>
                <a:sym typeface="Calibri"/>
              </a:endParaRPr>
            </a:p>
          </p:txBody>
        </p:sp>
        <p:cxnSp>
          <p:nvCxnSpPr>
            <p:cNvPr id="7" name="Google Shape;316;p39"/>
            <p:cNvCxnSpPr/>
            <p:nvPr/>
          </p:nvCxnSpPr>
          <p:spPr>
            <a:xfrm rot="10800000">
              <a:off x="4923736" y="2937272"/>
              <a:ext cx="0" cy="551400"/>
            </a:xfrm>
            <a:prstGeom prst="straightConnector1">
              <a:avLst/>
            </a:prstGeom>
            <a:noFill/>
            <a:ln w="28575" cap="flat" cmpd="sng">
              <a:solidFill>
                <a:schemeClr val="accent1"/>
              </a:solidFill>
              <a:prstDash val="solid"/>
              <a:miter lim="800000"/>
              <a:headEnd type="oval" w="med" len="med"/>
              <a:tailEnd type="none" w="sm" len="sm"/>
            </a:ln>
          </p:spPr>
        </p:cxnSp>
      </p:grpSp>
      <p:sp>
        <p:nvSpPr>
          <p:cNvPr id="8" name="Google Shape;317;p39"/>
          <p:cNvSpPr/>
          <p:nvPr/>
        </p:nvSpPr>
        <p:spPr>
          <a:xfrm>
            <a:off x="2255817" y="2286410"/>
            <a:ext cx="912000" cy="921000"/>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eaLnBrk="0" hangingPunct="0">
              <a:spcBef>
                <a:spcPts val="0"/>
              </a:spcBef>
              <a:spcAft>
                <a:spcPts val="0"/>
              </a:spcAft>
            </a:pPr>
            <a:endParaRPr>
              <a:solidFill>
                <a:prstClr val="white"/>
              </a:solidFill>
              <a:latin typeface="Calibri"/>
              <a:ea typeface="Calibri"/>
              <a:cs typeface="Calibri"/>
              <a:sym typeface="Calibri"/>
            </a:endParaRPr>
          </a:p>
        </p:txBody>
      </p:sp>
      <p:cxnSp>
        <p:nvCxnSpPr>
          <p:cNvPr id="9" name="Google Shape;318;p39"/>
          <p:cNvCxnSpPr>
            <a:stCxn id="8" idx="3"/>
            <a:endCxn id="21" idx="1"/>
          </p:cNvCxnSpPr>
          <p:nvPr/>
        </p:nvCxnSpPr>
        <p:spPr>
          <a:xfrm>
            <a:off x="3167817" y="2746910"/>
            <a:ext cx="5479800" cy="0"/>
          </a:xfrm>
          <a:prstGeom prst="straightConnector1">
            <a:avLst/>
          </a:prstGeom>
          <a:noFill/>
          <a:ln w="22225" cap="flat" cmpd="sng">
            <a:solidFill>
              <a:srgbClr val="BFBFBF"/>
            </a:solidFill>
            <a:prstDash val="dash"/>
            <a:miter lim="800000"/>
            <a:headEnd type="none" w="sm" len="sm"/>
            <a:tailEnd type="none" w="sm" len="sm"/>
          </a:ln>
        </p:spPr>
      </p:cxnSp>
      <p:sp>
        <p:nvSpPr>
          <p:cNvPr id="10" name="Google Shape;320;p39"/>
          <p:cNvSpPr/>
          <p:nvPr/>
        </p:nvSpPr>
        <p:spPr>
          <a:xfrm>
            <a:off x="2289603" y="2320526"/>
            <a:ext cx="844500" cy="852900"/>
          </a:xfrm>
          <a:prstGeom prst="rect">
            <a:avLst/>
          </a:prstGeom>
          <a:solidFill>
            <a:schemeClr val="accent1"/>
          </a:solidFill>
          <a:ln>
            <a:noFill/>
          </a:ln>
        </p:spPr>
        <p:txBody>
          <a:bodyPr spcFirstLastPara="1" wrap="square" lIns="91425" tIns="45700" rIns="91425" bIns="45700" anchor="ctr" anchorCtr="0">
            <a:noAutofit/>
          </a:bodyPr>
          <a:lstStyle/>
          <a:p>
            <a:pPr algn="ctr" eaLnBrk="0" hangingPunct="0">
              <a:spcBef>
                <a:spcPts val="0"/>
              </a:spcBef>
              <a:spcAft>
                <a:spcPts val="0"/>
              </a:spcAft>
            </a:pPr>
            <a:endParaRPr>
              <a:solidFill>
                <a:prstClr val="white"/>
              </a:solidFill>
              <a:latin typeface="Calibri"/>
              <a:ea typeface="Calibri"/>
              <a:cs typeface="Calibri"/>
              <a:sym typeface="Calibri"/>
            </a:endParaRPr>
          </a:p>
        </p:txBody>
      </p:sp>
      <p:cxnSp>
        <p:nvCxnSpPr>
          <p:cNvPr id="11" name="Google Shape;321;p39"/>
          <p:cNvCxnSpPr/>
          <p:nvPr/>
        </p:nvCxnSpPr>
        <p:spPr>
          <a:xfrm rot="10800000">
            <a:off x="2711912" y="3073758"/>
            <a:ext cx="0" cy="551400"/>
          </a:xfrm>
          <a:prstGeom prst="straightConnector1">
            <a:avLst/>
          </a:prstGeom>
          <a:noFill/>
          <a:ln w="28575" cap="flat" cmpd="sng">
            <a:solidFill>
              <a:schemeClr val="accent1"/>
            </a:solidFill>
            <a:prstDash val="solid"/>
            <a:miter lim="800000"/>
            <a:headEnd type="oval" w="med" len="med"/>
            <a:tailEnd type="none" w="sm" len="sm"/>
          </a:ln>
        </p:spPr>
      </p:cxnSp>
      <p:sp>
        <p:nvSpPr>
          <p:cNvPr id="12" name="Google Shape;322;p39"/>
          <p:cNvSpPr/>
          <p:nvPr/>
        </p:nvSpPr>
        <p:spPr>
          <a:xfrm flipH="1">
            <a:off x="1840556" y="3728263"/>
            <a:ext cx="1742700" cy="507900"/>
          </a:xfrm>
          <a:prstGeom prst="rect">
            <a:avLst/>
          </a:prstGeom>
          <a:noFill/>
          <a:ln>
            <a:noFill/>
          </a:ln>
        </p:spPr>
        <p:txBody>
          <a:bodyPr spcFirstLastPara="1" wrap="square" lIns="91425" tIns="45700" rIns="91425" bIns="45700" anchor="ctr" anchorCtr="0">
            <a:noAutofit/>
          </a:bodyPr>
          <a:lstStyle/>
          <a:p>
            <a:pPr algn="ctr" eaLnBrk="0" hangingPunct="0">
              <a:spcBef>
                <a:spcPts val="0"/>
              </a:spcBef>
              <a:spcAft>
                <a:spcPts val="0"/>
              </a:spcAft>
            </a:pPr>
            <a:r>
              <a:rPr lang="zh-TW" altLang="en-US" sz="2000" b="1">
                <a:solidFill>
                  <a:prstClr val="black"/>
                </a:solidFill>
                <a:latin typeface="Microsoft JhengHei"/>
                <a:ea typeface="Microsoft JhengHei"/>
                <a:sym typeface="Microsoft JhengHei"/>
              </a:rPr>
              <a:t>票據</a:t>
            </a:r>
            <a:endParaRPr sz="2000" b="1">
              <a:solidFill>
                <a:prstClr val="black"/>
              </a:solidFill>
              <a:latin typeface="Microsoft JhengHei"/>
              <a:ea typeface="Microsoft JhengHei"/>
              <a:sym typeface="Microsoft JhengHei"/>
            </a:endParaRPr>
          </a:p>
        </p:txBody>
      </p:sp>
      <p:sp>
        <p:nvSpPr>
          <p:cNvPr id="13" name="Google Shape;323;p39"/>
          <p:cNvSpPr txBox="1"/>
          <p:nvPr/>
        </p:nvSpPr>
        <p:spPr>
          <a:xfrm flipH="1">
            <a:off x="3959167" y="4201556"/>
            <a:ext cx="1742700" cy="921000"/>
          </a:xfrm>
          <a:prstGeom prst="rect">
            <a:avLst/>
          </a:prstGeom>
          <a:noFill/>
          <a:ln>
            <a:noFill/>
          </a:ln>
        </p:spPr>
        <p:txBody>
          <a:bodyPr spcFirstLastPara="1" wrap="square" lIns="91425" tIns="45700" rIns="91425" bIns="45700" anchor="ctr" anchorCtr="0">
            <a:noAutofit/>
          </a:bodyPr>
          <a:lstStyle/>
          <a:p>
            <a:pPr algn="ctr" eaLnBrk="0" hangingPunct="0">
              <a:spcBef>
                <a:spcPts val="0"/>
              </a:spcBef>
              <a:spcAft>
                <a:spcPts val="0"/>
              </a:spcAft>
            </a:pPr>
            <a:r>
              <a:rPr lang="zh-TW" altLang="en-US" sz="1600">
                <a:solidFill>
                  <a:prstClr val="black"/>
                </a:solidFill>
                <a:latin typeface="Microsoft JhengHei"/>
                <a:ea typeface="Microsoft JhengHei"/>
                <a:sym typeface="Microsoft JhengHei"/>
              </a:rPr>
              <a:t>審核</a:t>
            </a:r>
            <a:endParaRPr sz="1600">
              <a:solidFill>
                <a:prstClr val="black"/>
              </a:solidFill>
              <a:latin typeface="Microsoft JhengHei"/>
              <a:ea typeface="Microsoft JhengHei"/>
              <a:sym typeface="Microsoft JhengHei"/>
            </a:endParaRPr>
          </a:p>
          <a:p>
            <a:pPr algn="ctr" eaLnBrk="0" hangingPunct="0">
              <a:spcBef>
                <a:spcPts val="0"/>
              </a:spcBef>
              <a:spcAft>
                <a:spcPts val="0"/>
              </a:spcAft>
            </a:pPr>
            <a:r>
              <a:rPr lang="zh-TW" altLang="en-US" sz="1600">
                <a:solidFill>
                  <a:prstClr val="black"/>
                </a:solidFill>
                <a:latin typeface="Microsoft JhengHei"/>
                <a:ea typeface="Microsoft JhengHei"/>
                <a:sym typeface="Microsoft JhengHei"/>
              </a:rPr>
              <a:t>建檔 </a:t>
            </a:r>
            <a:r>
              <a:rPr lang="en-US" altLang="zh-TW" sz="1600">
                <a:solidFill>
                  <a:prstClr val="black"/>
                </a:solidFill>
                <a:latin typeface="Microsoft JhengHei"/>
                <a:ea typeface="Microsoft JhengHei"/>
                <a:sym typeface="Microsoft JhengHei"/>
              </a:rPr>
              <a:t>(</a:t>
            </a:r>
            <a:r>
              <a:rPr lang="zh-TW" altLang="en-US" sz="1600">
                <a:solidFill>
                  <a:prstClr val="black"/>
                </a:solidFill>
                <a:latin typeface="Microsoft JhengHei"/>
                <a:ea typeface="Microsoft JhengHei"/>
                <a:sym typeface="Microsoft JhengHei"/>
              </a:rPr>
              <a:t>簡單資訊</a:t>
            </a:r>
            <a:r>
              <a:rPr lang="en-US" altLang="zh-TW" sz="1600">
                <a:solidFill>
                  <a:prstClr val="black"/>
                </a:solidFill>
                <a:latin typeface="Microsoft JhengHei"/>
                <a:ea typeface="Microsoft JhengHei"/>
                <a:sym typeface="Microsoft JhengHei"/>
              </a:rPr>
              <a:t>)</a:t>
            </a:r>
            <a:endParaRPr sz="1600">
              <a:solidFill>
                <a:prstClr val="black"/>
              </a:solidFill>
              <a:latin typeface="Microsoft JhengHei"/>
              <a:ea typeface="Microsoft JhengHei"/>
              <a:sym typeface="Microsoft JhengHei"/>
            </a:endParaRPr>
          </a:p>
          <a:p>
            <a:pPr algn="ctr" eaLnBrk="0" hangingPunct="0">
              <a:spcBef>
                <a:spcPts val="0"/>
              </a:spcBef>
              <a:spcAft>
                <a:spcPts val="0"/>
              </a:spcAft>
            </a:pPr>
            <a:r>
              <a:rPr lang="zh-TW" altLang="en-US" sz="1600">
                <a:solidFill>
                  <a:prstClr val="black"/>
                </a:solidFill>
                <a:latin typeface="Microsoft JhengHei"/>
                <a:ea typeface="Microsoft JhengHei"/>
                <a:sym typeface="Microsoft JhengHei"/>
              </a:rPr>
              <a:t>影像掃描</a:t>
            </a:r>
            <a:endParaRPr sz="1600">
              <a:solidFill>
                <a:prstClr val="black"/>
              </a:solidFill>
              <a:latin typeface="Microsoft JhengHei"/>
              <a:ea typeface="Microsoft JhengHei"/>
              <a:sym typeface="Microsoft JhengHei"/>
            </a:endParaRPr>
          </a:p>
        </p:txBody>
      </p:sp>
      <p:sp>
        <p:nvSpPr>
          <p:cNvPr id="14" name="Google Shape;324;p39"/>
          <p:cNvSpPr/>
          <p:nvPr/>
        </p:nvSpPr>
        <p:spPr>
          <a:xfrm flipH="1">
            <a:off x="3971110" y="3728263"/>
            <a:ext cx="1742700" cy="507900"/>
          </a:xfrm>
          <a:prstGeom prst="rect">
            <a:avLst/>
          </a:prstGeom>
          <a:noFill/>
          <a:ln>
            <a:noFill/>
          </a:ln>
        </p:spPr>
        <p:txBody>
          <a:bodyPr spcFirstLastPara="1" wrap="square" lIns="91425" tIns="45700" rIns="91425" bIns="45700" anchor="ctr" anchorCtr="0">
            <a:noAutofit/>
          </a:bodyPr>
          <a:lstStyle/>
          <a:p>
            <a:pPr algn="ctr" eaLnBrk="0" hangingPunct="0">
              <a:spcBef>
                <a:spcPts val="0"/>
              </a:spcBef>
              <a:spcAft>
                <a:spcPts val="0"/>
              </a:spcAft>
            </a:pPr>
            <a:r>
              <a:rPr lang="zh-TW" altLang="en-US" sz="2000" b="1">
                <a:solidFill>
                  <a:prstClr val="black"/>
                </a:solidFill>
                <a:latin typeface="Microsoft JhengHei"/>
                <a:ea typeface="Microsoft JhengHei"/>
                <a:sym typeface="Microsoft JhengHei"/>
              </a:rPr>
              <a:t>分行</a:t>
            </a:r>
            <a:endParaRPr sz="2000" b="1">
              <a:solidFill>
                <a:prstClr val="black"/>
              </a:solidFill>
              <a:latin typeface="Microsoft JhengHei"/>
              <a:ea typeface="Microsoft JhengHei"/>
              <a:sym typeface="Microsoft JhengHei"/>
            </a:endParaRPr>
          </a:p>
        </p:txBody>
      </p:sp>
      <p:sp>
        <p:nvSpPr>
          <p:cNvPr id="15" name="Google Shape;325;p39"/>
          <p:cNvSpPr/>
          <p:nvPr/>
        </p:nvSpPr>
        <p:spPr>
          <a:xfrm>
            <a:off x="6550703" y="2320526"/>
            <a:ext cx="844500" cy="852900"/>
          </a:xfrm>
          <a:prstGeom prst="rect">
            <a:avLst/>
          </a:prstGeom>
          <a:solidFill>
            <a:schemeClr val="accent1"/>
          </a:solidFill>
          <a:ln>
            <a:noFill/>
          </a:ln>
        </p:spPr>
        <p:txBody>
          <a:bodyPr spcFirstLastPara="1" wrap="square" lIns="91425" tIns="45700" rIns="91425" bIns="45700" anchor="ctr" anchorCtr="0">
            <a:noAutofit/>
          </a:bodyPr>
          <a:lstStyle/>
          <a:p>
            <a:pPr algn="ctr" eaLnBrk="0" hangingPunct="0">
              <a:spcBef>
                <a:spcPts val="0"/>
              </a:spcBef>
              <a:spcAft>
                <a:spcPts val="0"/>
              </a:spcAft>
            </a:pPr>
            <a:endParaRPr>
              <a:solidFill>
                <a:prstClr val="white"/>
              </a:solidFill>
              <a:latin typeface="Calibri"/>
              <a:ea typeface="Calibri"/>
              <a:cs typeface="Calibri"/>
              <a:sym typeface="Calibri"/>
            </a:endParaRPr>
          </a:p>
        </p:txBody>
      </p:sp>
      <p:sp>
        <p:nvSpPr>
          <p:cNvPr id="16" name="Google Shape;326;p39"/>
          <p:cNvSpPr/>
          <p:nvPr/>
        </p:nvSpPr>
        <p:spPr>
          <a:xfrm>
            <a:off x="6516917" y="2286410"/>
            <a:ext cx="912000" cy="921000"/>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eaLnBrk="0" hangingPunct="0">
              <a:spcBef>
                <a:spcPts val="0"/>
              </a:spcBef>
              <a:spcAft>
                <a:spcPts val="0"/>
              </a:spcAft>
            </a:pPr>
            <a:endParaRPr>
              <a:solidFill>
                <a:prstClr val="white"/>
              </a:solidFill>
              <a:latin typeface="Calibri"/>
              <a:ea typeface="Calibri"/>
              <a:cs typeface="Calibri"/>
              <a:sym typeface="Calibri"/>
            </a:endParaRPr>
          </a:p>
        </p:txBody>
      </p:sp>
      <p:cxnSp>
        <p:nvCxnSpPr>
          <p:cNvPr id="17" name="Google Shape;327;p39"/>
          <p:cNvCxnSpPr/>
          <p:nvPr/>
        </p:nvCxnSpPr>
        <p:spPr>
          <a:xfrm rot="10800000">
            <a:off x="6973018" y="3073758"/>
            <a:ext cx="0" cy="551400"/>
          </a:xfrm>
          <a:prstGeom prst="straightConnector1">
            <a:avLst/>
          </a:prstGeom>
          <a:noFill/>
          <a:ln w="28575" cap="flat" cmpd="sng">
            <a:solidFill>
              <a:schemeClr val="accent1"/>
            </a:solidFill>
            <a:prstDash val="solid"/>
            <a:miter lim="800000"/>
            <a:headEnd type="oval" w="med" len="med"/>
            <a:tailEnd type="none" w="sm" len="sm"/>
          </a:ln>
        </p:spPr>
      </p:cxnSp>
      <p:sp>
        <p:nvSpPr>
          <p:cNvPr id="18" name="Google Shape;328;p39"/>
          <p:cNvSpPr txBox="1"/>
          <p:nvPr/>
        </p:nvSpPr>
        <p:spPr>
          <a:xfrm flipH="1">
            <a:off x="6077767" y="4201573"/>
            <a:ext cx="1890300" cy="687300"/>
          </a:xfrm>
          <a:prstGeom prst="rect">
            <a:avLst/>
          </a:prstGeom>
          <a:noFill/>
          <a:ln>
            <a:noFill/>
          </a:ln>
        </p:spPr>
        <p:txBody>
          <a:bodyPr spcFirstLastPara="1" wrap="square" lIns="91425" tIns="45700" rIns="91425" bIns="45700" anchor="ctr" anchorCtr="0">
            <a:noAutofit/>
          </a:bodyPr>
          <a:lstStyle/>
          <a:p>
            <a:pPr algn="ctr" eaLnBrk="0" hangingPunct="0">
              <a:spcBef>
                <a:spcPts val="0"/>
              </a:spcBef>
              <a:spcAft>
                <a:spcPts val="0"/>
              </a:spcAft>
            </a:pPr>
            <a:endParaRPr sz="1600">
              <a:solidFill>
                <a:srgbClr val="3F3F3F"/>
              </a:solidFill>
              <a:latin typeface="Microsoft JhengHei"/>
              <a:ea typeface="Microsoft JhengHei"/>
              <a:sym typeface="Microsoft JhengHei"/>
            </a:endParaRPr>
          </a:p>
          <a:p>
            <a:pPr algn="ctr" eaLnBrk="0" hangingPunct="0">
              <a:spcBef>
                <a:spcPts val="0"/>
              </a:spcBef>
              <a:spcAft>
                <a:spcPts val="0"/>
              </a:spcAft>
            </a:pPr>
            <a:r>
              <a:rPr lang="zh-TW" altLang="en-US" sz="1600">
                <a:solidFill>
                  <a:srgbClr val="3F3F3F"/>
                </a:solidFill>
                <a:latin typeface="Microsoft JhengHei"/>
                <a:ea typeface="Microsoft JhengHei"/>
                <a:sym typeface="Microsoft JhengHei"/>
              </a:rPr>
              <a:t>建檔 </a:t>
            </a:r>
            <a:r>
              <a:rPr lang="en-US" altLang="zh-TW" sz="1600">
                <a:solidFill>
                  <a:srgbClr val="3F3F3F"/>
                </a:solidFill>
                <a:latin typeface="Microsoft JhengHei"/>
                <a:ea typeface="Microsoft JhengHei"/>
                <a:sym typeface="Microsoft JhengHei"/>
              </a:rPr>
              <a:t>(</a:t>
            </a:r>
            <a:r>
              <a:rPr lang="zh-TW" altLang="en-US" sz="1600">
                <a:solidFill>
                  <a:srgbClr val="3F3F3F"/>
                </a:solidFill>
                <a:latin typeface="Microsoft JhengHei"/>
                <a:ea typeface="Microsoft JhengHei"/>
                <a:sym typeface="Microsoft JhengHei"/>
              </a:rPr>
              <a:t>完整資訊</a:t>
            </a:r>
            <a:r>
              <a:rPr lang="en-US" altLang="zh-TW" sz="1600">
                <a:solidFill>
                  <a:srgbClr val="3F3F3F"/>
                </a:solidFill>
                <a:latin typeface="Microsoft JhengHei"/>
                <a:ea typeface="Microsoft JhengHei"/>
                <a:sym typeface="Microsoft JhengHei"/>
              </a:rPr>
              <a:t>)</a:t>
            </a:r>
            <a:endParaRPr>
              <a:solidFill>
                <a:prstClr val="black"/>
              </a:solidFill>
              <a:latin typeface="Microsoft JhengHei"/>
              <a:ea typeface="Microsoft JhengHei"/>
              <a:sym typeface="Microsoft JhengHei"/>
            </a:endParaRPr>
          </a:p>
          <a:p>
            <a:pPr marL="0" lvl="2" algn="ctr" eaLnBrk="0" hangingPunct="0">
              <a:spcBef>
                <a:spcPts val="600"/>
              </a:spcBef>
              <a:spcAft>
                <a:spcPts val="600"/>
              </a:spcAft>
              <a:buClr>
                <a:prstClr val="black"/>
              </a:buClr>
            </a:pPr>
            <a:r>
              <a:rPr lang="zh-TW" altLang="en-US" sz="1600" b="1">
                <a:solidFill>
                  <a:srgbClr val="CC0000"/>
                </a:solidFill>
                <a:latin typeface="Microsoft JhengHei"/>
                <a:ea typeface="Microsoft JhengHei"/>
                <a:sym typeface="Microsoft JhengHei"/>
              </a:rPr>
              <a:t>人工確認</a:t>
            </a:r>
            <a:endParaRPr sz="1100">
              <a:solidFill>
                <a:srgbClr val="CC0000"/>
              </a:solidFill>
              <a:latin typeface="Microsoft JhengHei"/>
              <a:ea typeface="Microsoft JhengHei"/>
              <a:sym typeface="Microsoft JhengHei"/>
            </a:endParaRPr>
          </a:p>
        </p:txBody>
      </p:sp>
      <p:sp>
        <p:nvSpPr>
          <p:cNvPr id="19" name="Google Shape;329;p39"/>
          <p:cNvSpPr/>
          <p:nvPr/>
        </p:nvSpPr>
        <p:spPr>
          <a:xfrm flipH="1">
            <a:off x="6101663" y="3728263"/>
            <a:ext cx="1742700" cy="507900"/>
          </a:xfrm>
          <a:prstGeom prst="rect">
            <a:avLst/>
          </a:prstGeom>
          <a:noFill/>
          <a:ln>
            <a:noFill/>
          </a:ln>
        </p:spPr>
        <p:txBody>
          <a:bodyPr spcFirstLastPara="1" wrap="square" lIns="91425" tIns="45700" rIns="91425" bIns="45700" anchor="ctr" anchorCtr="0">
            <a:noAutofit/>
          </a:bodyPr>
          <a:lstStyle/>
          <a:p>
            <a:pPr algn="ctr" eaLnBrk="0" hangingPunct="0">
              <a:spcBef>
                <a:spcPts val="0"/>
              </a:spcBef>
              <a:spcAft>
                <a:spcPts val="0"/>
              </a:spcAft>
            </a:pPr>
            <a:r>
              <a:rPr lang="zh-TW" altLang="en-US" sz="2000" b="1">
                <a:solidFill>
                  <a:prstClr val="black"/>
                </a:solidFill>
                <a:latin typeface="Microsoft JhengHei"/>
                <a:ea typeface="Microsoft JhengHei"/>
                <a:sym typeface="Microsoft JhengHei"/>
              </a:rPr>
              <a:t>集中作業部</a:t>
            </a:r>
            <a:endParaRPr sz="2000" b="1">
              <a:solidFill>
                <a:prstClr val="black"/>
              </a:solidFill>
              <a:latin typeface="Microsoft JhengHei"/>
              <a:ea typeface="Microsoft JhengHei"/>
              <a:sym typeface="Microsoft JhengHei"/>
            </a:endParaRPr>
          </a:p>
        </p:txBody>
      </p:sp>
      <p:sp>
        <p:nvSpPr>
          <p:cNvPr id="20" name="Google Shape;330;p39"/>
          <p:cNvSpPr/>
          <p:nvPr/>
        </p:nvSpPr>
        <p:spPr>
          <a:xfrm>
            <a:off x="8681254" y="2320526"/>
            <a:ext cx="844500" cy="852900"/>
          </a:xfrm>
          <a:prstGeom prst="rect">
            <a:avLst/>
          </a:prstGeom>
          <a:solidFill>
            <a:srgbClr val="F2F2F2"/>
          </a:solidFill>
          <a:ln>
            <a:noFill/>
          </a:ln>
        </p:spPr>
        <p:txBody>
          <a:bodyPr spcFirstLastPara="1" wrap="square" lIns="91425" tIns="45700" rIns="91425" bIns="45700" anchor="ctr" anchorCtr="0">
            <a:noAutofit/>
          </a:bodyPr>
          <a:lstStyle/>
          <a:p>
            <a:pPr algn="ctr" eaLnBrk="0" hangingPunct="0">
              <a:spcBef>
                <a:spcPts val="0"/>
              </a:spcBef>
              <a:spcAft>
                <a:spcPts val="0"/>
              </a:spcAft>
            </a:pPr>
            <a:endParaRPr>
              <a:solidFill>
                <a:prstClr val="white"/>
              </a:solidFill>
              <a:latin typeface="Calibri"/>
              <a:ea typeface="Calibri"/>
              <a:cs typeface="Calibri"/>
              <a:sym typeface="Calibri"/>
            </a:endParaRPr>
          </a:p>
        </p:txBody>
      </p:sp>
      <p:sp>
        <p:nvSpPr>
          <p:cNvPr id="21" name="Google Shape;319;p39"/>
          <p:cNvSpPr/>
          <p:nvPr/>
        </p:nvSpPr>
        <p:spPr>
          <a:xfrm>
            <a:off x="8647468" y="2286410"/>
            <a:ext cx="912000" cy="921000"/>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eaLnBrk="0" hangingPunct="0">
              <a:spcBef>
                <a:spcPts val="0"/>
              </a:spcBef>
              <a:spcAft>
                <a:spcPts val="0"/>
              </a:spcAft>
            </a:pPr>
            <a:endParaRPr>
              <a:solidFill>
                <a:prstClr val="white"/>
              </a:solidFill>
              <a:latin typeface="Calibri"/>
              <a:ea typeface="Calibri"/>
              <a:cs typeface="Calibri"/>
              <a:sym typeface="Calibri"/>
            </a:endParaRPr>
          </a:p>
        </p:txBody>
      </p:sp>
      <p:cxnSp>
        <p:nvCxnSpPr>
          <p:cNvPr id="22" name="Google Shape;331;p39"/>
          <p:cNvCxnSpPr/>
          <p:nvPr/>
        </p:nvCxnSpPr>
        <p:spPr>
          <a:xfrm rot="10800000">
            <a:off x="9103572" y="3073758"/>
            <a:ext cx="0" cy="551400"/>
          </a:xfrm>
          <a:prstGeom prst="straightConnector1">
            <a:avLst/>
          </a:prstGeom>
          <a:noFill/>
          <a:ln w="28575" cap="flat" cmpd="sng">
            <a:solidFill>
              <a:schemeClr val="accent1"/>
            </a:solidFill>
            <a:prstDash val="solid"/>
            <a:miter lim="800000"/>
            <a:headEnd type="oval" w="med" len="med"/>
            <a:tailEnd type="none" w="sm" len="sm"/>
          </a:ln>
        </p:spPr>
      </p:cxnSp>
      <p:sp>
        <p:nvSpPr>
          <p:cNvPr id="23" name="Google Shape;332;p39"/>
          <p:cNvSpPr/>
          <p:nvPr/>
        </p:nvSpPr>
        <p:spPr>
          <a:xfrm flipH="1">
            <a:off x="8232217" y="3728263"/>
            <a:ext cx="1742700" cy="507900"/>
          </a:xfrm>
          <a:prstGeom prst="rect">
            <a:avLst/>
          </a:prstGeom>
          <a:noFill/>
          <a:ln>
            <a:noFill/>
          </a:ln>
        </p:spPr>
        <p:txBody>
          <a:bodyPr spcFirstLastPara="1" wrap="square" lIns="91425" tIns="45700" rIns="91425" bIns="45700" anchor="ctr" anchorCtr="0">
            <a:noAutofit/>
          </a:bodyPr>
          <a:lstStyle/>
          <a:p>
            <a:pPr algn="ctr" eaLnBrk="0" hangingPunct="0">
              <a:spcBef>
                <a:spcPts val="0"/>
              </a:spcBef>
              <a:spcAft>
                <a:spcPts val="0"/>
              </a:spcAft>
            </a:pPr>
            <a:r>
              <a:rPr lang="zh-TW" altLang="en-US" sz="2000" b="1">
                <a:solidFill>
                  <a:prstClr val="black"/>
                </a:solidFill>
                <a:latin typeface="Microsoft JhengHei"/>
                <a:ea typeface="Microsoft JhengHei"/>
                <a:sym typeface="Microsoft JhengHei"/>
              </a:rPr>
              <a:t>票據交換所</a:t>
            </a:r>
            <a:endParaRPr sz="2000" b="1">
              <a:solidFill>
                <a:prstClr val="black"/>
              </a:solidFill>
              <a:latin typeface="Microsoft JhengHei"/>
              <a:ea typeface="Microsoft JhengHei"/>
              <a:sym typeface="Microsoft JhengHei"/>
            </a:endParaRPr>
          </a:p>
        </p:txBody>
      </p:sp>
      <p:sp>
        <p:nvSpPr>
          <p:cNvPr id="24" name="Google Shape;333;p39"/>
          <p:cNvSpPr/>
          <p:nvPr/>
        </p:nvSpPr>
        <p:spPr>
          <a:xfrm>
            <a:off x="4420128" y="2320526"/>
            <a:ext cx="844500" cy="852900"/>
          </a:xfrm>
          <a:prstGeom prst="rect">
            <a:avLst/>
          </a:prstGeom>
          <a:solidFill>
            <a:schemeClr val="accent1"/>
          </a:solidFill>
          <a:ln>
            <a:noFill/>
          </a:ln>
        </p:spPr>
        <p:txBody>
          <a:bodyPr spcFirstLastPara="1" wrap="square" lIns="91425" tIns="45700" rIns="91425" bIns="45700" anchor="ctr" anchorCtr="0">
            <a:noAutofit/>
          </a:bodyPr>
          <a:lstStyle/>
          <a:p>
            <a:pPr algn="ctr" eaLnBrk="0" hangingPunct="0">
              <a:spcBef>
                <a:spcPts val="0"/>
              </a:spcBef>
              <a:spcAft>
                <a:spcPts val="0"/>
              </a:spcAft>
            </a:pPr>
            <a:endParaRPr>
              <a:solidFill>
                <a:prstClr val="white"/>
              </a:solidFill>
              <a:latin typeface="Calibri"/>
              <a:ea typeface="Calibri"/>
              <a:cs typeface="Calibri"/>
              <a:sym typeface="Calibri"/>
            </a:endParaRPr>
          </a:p>
        </p:txBody>
      </p:sp>
      <p:sp>
        <p:nvSpPr>
          <p:cNvPr id="25" name="Google Shape;334;p39"/>
          <p:cNvSpPr/>
          <p:nvPr/>
        </p:nvSpPr>
        <p:spPr>
          <a:xfrm>
            <a:off x="8681353" y="2320451"/>
            <a:ext cx="844500" cy="852900"/>
          </a:xfrm>
          <a:prstGeom prst="rect">
            <a:avLst/>
          </a:prstGeom>
          <a:solidFill>
            <a:schemeClr val="accent1"/>
          </a:solidFill>
          <a:ln>
            <a:noFill/>
          </a:ln>
        </p:spPr>
        <p:txBody>
          <a:bodyPr spcFirstLastPara="1" wrap="square" lIns="91425" tIns="45700" rIns="91425" bIns="45700" anchor="ctr" anchorCtr="0">
            <a:noAutofit/>
          </a:bodyPr>
          <a:lstStyle/>
          <a:p>
            <a:pPr algn="ctr" eaLnBrk="0" hangingPunct="0">
              <a:spcBef>
                <a:spcPts val="0"/>
              </a:spcBef>
              <a:spcAft>
                <a:spcPts val="0"/>
              </a:spcAft>
            </a:pPr>
            <a:endParaRPr>
              <a:solidFill>
                <a:prstClr val="white"/>
              </a:solidFill>
              <a:latin typeface="Calibri"/>
              <a:ea typeface="Calibri"/>
              <a:cs typeface="Calibri"/>
              <a:sym typeface="Calibri"/>
            </a:endParaRPr>
          </a:p>
        </p:txBody>
      </p:sp>
      <p:pic>
        <p:nvPicPr>
          <p:cNvPr id="26" name="Google Shape;335;p39"/>
          <p:cNvPicPr preferRelativeResize="0"/>
          <p:nvPr/>
        </p:nvPicPr>
        <p:blipFill>
          <a:blip r:embed="rId2">
            <a:alphaModFix/>
          </a:blip>
          <a:stretch>
            <a:fillRect/>
          </a:stretch>
        </p:blipFill>
        <p:spPr>
          <a:xfrm>
            <a:off x="8732655" y="2447361"/>
            <a:ext cx="741875" cy="599250"/>
          </a:xfrm>
          <a:prstGeom prst="rect">
            <a:avLst/>
          </a:prstGeom>
          <a:noFill/>
          <a:ln>
            <a:noFill/>
          </a:ln>
        </p:spPr>
      </p:pic>
      <p:pic>
        <p:nvPicPr>
          <p:cNvPr id="27" name="Google Shape;336;p39"/>
          <p:cNvPicPr preferRelativeResize="0"/>
          <p:nvPr/>
        </p:nvPicPr>
        <p:blipFill rotWithShape="1">
          <a:blip r:embed="rId3">
            <a:alphaModFix/>
          </a:blip>
          <a:srcRect/>
          <a:stretch/>
        </p:blipFill>
        <p:spPr>
          <a:xfrm>
            <a:off x="4559619" y="2447286"/>
            <a:ext cx="599264" cy="599250"/>
          </a:xfrm>
          <a:prstGeom prst="rect">
            <a:avLst/>
          </a:prstGeom>
          <a:noFill/>
          <a:ln>
            <a:noFill/>
          </a:ln>
        </p:spPr>
      </p:pic>
      <p:pic>
        <p:nvPicPr>
          <p:cNvPr id="28" name="Google Shape;337;p39"/>
          <p:cNvPicPr preferRelativeResize="0"/>
          <p:nvPr/>
        </p:nvPicPr>
        <p:blipFill>
          <a:blip r:embed="rId4">
            <a:alphaModFix/>
          </a:blip>
          <a:stretch>
            <a:fillRect/>
          </a:stretch>
        </p:blipFill>
        <p:spPr>
          <a:xfrm>
            <a:off x="2395317" y="2372112"/>
            <a:ext cx="599275" cy="599275"/>
          </a:xfrm>
          <a:prstGeom prst="rect">
            <a:avLst/>
          </a:prstGeom>
          <a:noFill/>
          <a:ln>
            <a:noFill/>
          </a:ln>
        </p:spPr>
      </p:pic>
      <p:pic>
        <p:nvPicPr>
          <p:cNvPr id="29" name="Google Shape;338;p39"/>
          <p:cNvPicPr preferRelativeResize="0"/>
          <p:nvPr/>
        </p:nvPicPr>
        <p:blipFill>
          <a:blip r:embed="rId5">
            <a:alphaModFix/>
          </a:blip>
          <a:stretch>
            <a:fillRect/>
          </a:stretch>
        </p:blipFill>
        <p:spPr>
          <a:xfrm>
            <a:off x="6690292" y="2448312"/>
            <a:ext cx="599275" cy="599275"/>
          </a:xfrm>
          <a:prstGeom prst="rect">
            <a:avLst/>
          </a:prstGeom>
          <a:noFill/>
          <a:ln>
            <a:noFill/>
          </a:ln>
        </p:spPr>
      </p:pic>
      <p:sp>
        <p:nvSpPr>
          <p:cNvPr id="30" name="Google Shape;339;p39"/>
          <p:cNvSpPr txBox="1"/>
          <p:nvPr/>
        </p:nvSpPr>
        <p:spPr>
          <a:xfrm flipH="1">
            <a:off x="1704617" y="4201573"/>
            <a:ext cx="2266500" cy="687300"/>
          </a:xfrm>
          <a:prstGeom prst="rect">
            <a:avLst/>
          </a:prstGeom>
          <a:noFill/>
          <a:ln>
            <a:noFill/>
          </a:ln>
        </p:spPr>
        <p:txBody>
          <a:bodyPr spcFirstLastPara="1" wrap="square" lIns="91425" tIns="45700" rIns="91425" bIns="45700" anchor="ctr" anchorCtr="0">
            <a:noAutofit/>
          </a:bodyPr>
          <a:lstStyle/>
          <a:p>
            <a:pPr algn="ctr" eaLnBrk="0" hangingPunct="0">
              <a:spcBef>
                <a:spcPts val="0"/>
              </a:spcBef>
              <a:spcAft>
                <a:spcPts val="0"/>
              </a:spcAft>
            </a:pPr>
            <a:r>
              <a:rPr lang="zh-TW" altLang="en-US" sz="1600" dirty="0">
                <a:solidFill>
                  <a:prstClr val="black"/>
                </a:solidFill>
                <a:latin typeface="Microsoft JhengHei"/>
                <a:ea typeface="Microsoft JhengHei"/>
                <a:sym typeface="Microsoft JhengHei"/>
              </a:rPr>
              <a:t>支票 </a:t>
            </a:r>
            <a:endParaRPr lang="en-US" altLang="zh-TW" sz="1600" dirty="0">
              <a:solidFill>
                <a:prstClr val="black"/>
              </a:solidFill>
              <a:latin typeface="Microsoft JhengHei"/>
              <a:ea typeface="Microsoft JhengHei"/>
              <a:sym typeface="Microsoft JhengHei"/>
            </a:endParaRPr>
          </a:p>
          <a:p>
            <a:pPr algn="ctr" eaLnBrk="0" hangingPunct="0">
              <a:spcBef>
                <a:spcPts val="0"/>
              </a:spcBef>
              <a:spcAft>
                <a:spcPts val="0"/>
              </a:spcAft>
            </a:pPr>
            <a:r>
              <a:rPr lang="zh-TW" altLang="en-US" sz="1600" dirty="0">
                <a:solidFill>
                  <a:prstClr val="black"/>
                </a:solidFill>
                <a:latin typeface="Microsoft JhengHei"/>
                <a:ea typeface="Microsoft JhengHei"/>
                <a:sym typeface="Microsoft JhengHei"/>
              </a:rPr>
              <a:t>匯款單</a:t>
            </a:r>
          </a:p>
        </p:txBody>
      </p:sp>
      <p:sp>
        <p:nvSpPr>
          <p:cNvPr id="31" name="Google Shape;388;p41"/>
          <p:cNvSpPr/>
          <p:nvPr/>
        </p:nvSpPr>
        <p:spPr>
          <a:xfrm>
            <a:off x="5778067" y="1540036"/>
            <a:ext cx="2454300" cy="3582600"/>
          </a:xfrm>
          <a:prstGeom prst="rect">
            <a:avLst/>
          </a:prstGeom>
          <a:noFill/>
          <a:ln w="19050" cap="flat" cmpd="sng">
            <a:solidFill>
              <a:srgbClr val="C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eaLnBrk="0" hangingPunct="0">
              <a:spcBef>
                <a:spcPts val="0"/>
              </a:spcBef>
              <a:spcAft>
                <a:spcPts val="0"/>
              </a:spcAft>
            </a:pPr>
            <a:endParaRPr>
              <a:solidFill>
                <a:prstClr val="white"/>
              </a:solidFill>
              <a:latin typeface="Microsoft JhengHei"/>
              <a:ea typeface="Microsoft JhengHei"/>
              <a:sym typeface="Microsoft JhengHei"/>
            </a:endParaRPr>
          </a:p>
        </p:txBody>
      </p:sp>
      <p:sp>
        <p:nvSpPr>
          <p:cNvPr id="32" name="Google Shape;389;p41"/>
          <p:cNvSpPr/>
          <p:nvPr/>
        </p:nvSpPr>
        <p:spPr>
          <a:xfrm>
            <a:off x="6450517" y="1345984"/>
            <a:ext cx="1109400" cy="276600"/>
          </a:xfrm>
          <a:prstGeom prst="rect">
            <a:avLst/>
          </a:prstGeom>
          <a:solidFill>
            <a:srgbClr val="C00000"/>
          </a:solidFill>
          <a:ln w="19050" cap="flat" cmpd="sng">
            <a:solidFill>
              <a:srgbClr val="C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eaLnBrk="0" hangingPunct="0">
              <a:spcBef>
                <a:spcPts val="0"/>
              </a:spcBef>
              <a:spcAft>
                <a:spcPts val="0"/>
              </a:spcAft>
            </a:pPr>
            <a:r>
              <a:rPr lang="zh-TW" altLang="en-US" b="1">
                <a:solidFill>
                  <a:prstClr val="white"/>
                </a:solidFill>
                <a:latin typeface="Microsoft JhengHei"/>
                <a:ea typeface="Microsoft JhengHei"/>
                <a:sym typeface="Microsoft JhengHei"/>
              </a:rPr>
              <a:t>痛點</a:t>
            </a:r>
            <a:endParaRPr>
              <a:solidFill>
                <a:prstClr val="black"/>
              </a:solidFill>
              <a:latin typeface="Microsoft JhengHei"/>
              <a:ea typeface="Microsoft JhengHei"/>
              <a:sym typeface="Microsoft JhengHei"/>
            </a:endParaRPr>
          </a:p>
        </p:txBody>
      </p:sp>
      <p:sp>
        <p:nvSpPr>
          <p:cNvPr id="33" name="Google Shape;390;p41"/>
          <p:cNvSpPr/>
          <p:nvPr/>
        </p:nvSpPr>
        <p:spPr>
          <a:xfrm>
            <a:off x="5468921" y="1653957"/>
            <a:ext cx="3072600" cy="340200"/>
          </a:xfrm>
          <a:prstGeom prst="rect">
            <a:avLst/>
          </a:prstGeom>
          <a:noFill/>
          <a:ln>
            <a:noFill/>
          </a:ln>
        </p:spPr>
        <p:txBody>
          <a:bodyPr spcFirstLastPara="1" wrap="square" lIns="91425" tIns="45700" rIns="91425" bIns="45700" anchor="t" anchorCtr="0">
            <a:noAutofit/>
          </a:bodyPr>
          <a:lstStyle/>
          <a:p>
            <a:pPr algn="ctr" eaLnBrk="0" hangingPunct="0">
              <a:spcBef>
                <a:spcPts val="0"/>
              </a:spcBef>
              <a:spcAft>
                <a:spcPts val="0"/>
              </a:spcAft>
            </a:pPr>
            <a:r>
              <a:rPr lang="zh-TW" altLang="en-US" sz="2400" b="1">
                <a:solidFill>
                  <a:srgbClr val="C00000"/>
                </a:solidFill>
                <a:latin typeface="Microsoft JhengHei"/>
                <a:ea typeface="Microsoft JhengHei"/>
                <a:sym typeface="Microsoft JhengHei"/>
              </a:rPr>
              <a:t>耗費人力與工時</a:t>
            </a:r>
            <a:endParaRPr sz="2400" b="1">
              <a:solidFill>
                <a:srgbClr val="C00000"/>
              </a:solidFill>
              <a:latin typeface="Microsoft JhengHei"/>
              <a:ea typeface="Microsoft JhengHei"/>
              <a:sym typeface="Microsoft JhengHei"/>
            </a:endParaRPr>
          </a:p>
        </p:txBody>
      </p:sp>
      <p:sp>
        <p:nvSpPr>
          <p:cNvPr id="34" name="Google Shape;391;p41"/>
          <p:cNvSpPr txBox="1">
            <a:spLocks/>
          </p:cNvSpPr>
          <p:nvPr/>
        </p:nvSpPr>
        <p:spPr bwMode="auto">
          <a:xfrm>
            <a:off x="3318169" y="5595849"/>
            <a:ext cx="6550013" cy="68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365125" indent="-255588" algn="l" rtl="0" eaLnBrk="0" fontAlgn="base" hangingPunct="0">
              <a:spcBef>
                <a:spcPts val="300"/>
              </a:spcBef>
              <a:spcAft>
                <a:spcPct val="0"/>
              </a:spcAft>
              <a:buClr>
                <a:schemeClr val="tx1">
                  <a:lumMod val="75000"/>
                  <a:lumOff val="25000"/>
                </a:schemeClr>
              </a:buClr>
              <a:buFont typeface="Georgia" panose="02040502050405020303" pitchFamily="18" charset="0"/>
              <a:buChar char="•"/>
              <a:defRPr sz="2400" b="1" kern="1200" baseline="0">
                <a:solidFill>
                  <a:schemeClr val="tx1">
                    <a:lumMod val="75000"/>
                    <a:lumOff val="25000"/>
                  </a:schemeClr>
                </a:solidFill>
                <a:latin typeface="+mj-ea"/>
                <a:ea typeface="+mj-ea"/>
                <a:cs typeface="+mn-cs"/>
              </a:defRPr>
            </a:lvl1pPr>
            <a:lvl2pPr marL="657225" indent="-246063" algn="l" rtl="0" eaLnBrk="0" fontAlgn="base" hangingPunct="0">
              <a:spcBef>
                <a:spcPts val="300"/>
              </a:spcBef>
              <a:spcAft>
                <a:spcPct val="0"/>
              </a:spcAft>
              <a:buClr>
                <a:schemeClr val="tx1"/>
              </a:buClr>
              <a:buFont typeface="Arial" pitchFamily="34" charset="0"/>
              <a:buChar char="•"/>
              <a:defRPr sz="2000" b="1" kern="1200" baseline="0">
                <a:solidFill>
                  <a:schemeClr val="tx1">
                    <a:lumMod val="75000"/>
                    <a:lumOff val="25000"/>
                  </a:schemeClr>
                </a:solidFill>
                <a:latin typeface="+mj-ea"/>
                <a:ea typeface="+mj-ea"/>
                <a:cs typeface="+mn-cs"/>
              </a:defRPr>
            </a:lvl2pPr>
            <a:lvl3pPr marL="922338" indent="-219075" algn="l" rtl="0" eaLnBrk="0" fontAlgn="base" hangingPunct="0">
              <a:spcBef>
                <a:spcPts val="300"/>
              </a:spcBef>
              <a:spcAft>
                <a:spcPct val="0"/>
              </a:spcAft>
              <a:buClr>
                <a:schemeClr val="tx1"/>
              </a:buClr>
              <a:buFont typeface="Arial" pitchFamily="34" charset="0"/>
              <a:buChar char="•"/>
              <a:defRPr sz="2400" kern="1200">
                <a:solidFill>
                  <a:schemeClr val="tx1">
                    <a:lumMod val="75000"/>
                    <a:lumOff val="25000"/>
                  </a:schemeClr>
                </a:solidFill>
                <a:latin typeface="+mj-ea"/>
                <a:ea typeface="+mj-ea"/>
                <a:cs typeface="+mn-cs"/>
              </a:defRPr>
            </a:lvl3pPr>
            <a:lvl4pPr marL="1179513" indent="-200025" algn="l" rtl="0" eaLnBrk="0" fontAlgn="base" hangingPunct="0">
              <a:spcBef>
                <a:spcPts val="300"/>
              </a:spcBef>
              <a:spcAft>
                <a:spcPct val="0"/>
              </a:spcAft>
              <a:buClr>
                <a:schemeClr val="tx1"/>
              </a:buClr>
              <a:buFont typeface="Arial" pitchFamily="34" charset="0"/>
              <a:buChar char="•"/>
              <a:defRPr sz="2000" kern="1200">
                <a:solidFill>
                  <a:schemeClr val="tx1">
                    <a:lumMod val="75000"/>
                    <a:lumOff val="25000"/>
                  </a:schemeClr>
                </a:solidFill>
                <a:latin typeface="+mj-ea"/>
                <a:ea typeface="+mj-ea"/>
                <a:cs typeface="+mn-cs"/>
              </a:defRPr>
            </a:lvl4pPr>
            <a:lvl5pPr marL="1389063" indent="-182563" algn="l" rtl="0" eaLnBrk="0" fontAlgn="base" hangingPunct="0">
              <a:spcBef>
                <a:spcPts val="300"/>
              </a:spcBef>
              <a:spcAft>
                <a:spcPct val="0"/>
              </a:spcAft>
              <a:buClr>
                <a:schemeClr val="tx1"/>
              </a:buClr>
              <a:buFont typeface="Arial" pitchFamily="34" charset="0"/>
              <a:buNone/>
              <a:defRPr sz="2000" kern="1200">
                <a:solidFill>
                  <a:schemeClr val="tx1">
                    <a:lumMod val="75000"/>
                    <a:lumOff val="25000"/>
                  </a:schemeClr>
                </a:solidFill>
                <a:latin typeface="+mj-ea"/>
                <a:ea typeface="+mj-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0">
              <a:spcAft>
                <a:spcPts val="0"/>
              </a:spcAft>
              <a:buClr>
                <a:prstClr val="black">
                  <a:lumMod val="75000"/>
                  <a:lumOff val="25000"/>
                </a:prstClr>
              </a:buClr>
              <a:buNone/>
            </a:pPr>
            <a:r>
              <a:rPr kumimoji="0" lang="zh-TW" altLang="en-US" sz="2200" u="sng" dirty="0">
                <a:solidFill>
                  <a:srgbClr val="404040"/>
                </a:solidFill>
                <a:latin typeface="微軟正黑體" panose="020B0604030504040204" pitchFamily="34" charset="-120"/>
                <a:ea typeface="微軟正黑體" panose="020B0604030504040204" pitchFamily="34" charset="-120"/>
                <a:sym typeface="Microsoft JhengHei"/>
              </a:rPr>
              <a:t>願景</a:t>
            </a:r>
            <a:r>
              <a:rPr kumimoji="0" lang="en-US" altLang="zh-TW" sz="2200" u="sng" dirty="0">
                <a:solidFill>
                  <a:srgbClr val="404040"/>
                </a:solidFill>
                <a:latin typeface="微軟正黑體" panose="020B0604030504040204" pitchFamily="34" charset="-120"/>
                <a:ea typeface="微軟正黑體" panose="020B0604030504040204" pitchFamily="34" charset="-120"/>
                <a:sym typeface="Microsoft JhengHei"/>
              </a:rPr>
              <a:t>: </a:t>
            </a:r>
            <a:r>
              <a:rPr kumimoji="0" lang="zh-TW" altLang="en-US" sz="2200" u="sng" dirty="0">
                <a:solidFill>
                  <a:srgbClr val="404040"/>
                </a:solidFill>
                <a:latin typeface="微軟正黑體" panose="020B0604030504040204" pitchFamily="34" charset="-120"/>
                <a:ea typeface="微軟正黑體" panose="020B0604030504040204" pitchFamily="34" charset="-120"/>
                <a:sym typeface="Microsoft JhengHei"/>
              </a:rPr>
              <a:t>利用票據影像辨識自動化，輔助人員登打</a:t>
            </a:r>
          </a:p>
        </p:txBody>
      </p:sp>
      <p:pic>
        <p:nvPicPr>
          <p:cNvPr id="35" name="Google Shape;392;p41"/>
          <p:cNvPicPr preferRelativeResize="0"/>
          <p:nvPr/>
        </p:nvPicPr>
        <p:blipFill>
          <a:blip r:embed="rId6">
            <a:alphaModFix/>
          </a:blip>
          <a:stretch>
            <a:fillRect/>
          </a:stretch>
        </p:blipFill>
        <p:spPr>
          <a:xfrm>
            <a:off x="3229844" y="5595847"/>
            <a:ext cx="495300" cy="495300"/>
          </a:xfrm>
          <a:prstGeom prst="rect">
            <a:avLst/>
          </a:prstGeom>
          <a:noFill/>
          <a:ln>
            <a:noFill/>
          </a:ln>
        </p:spPr>
      </p:pic>
      <p:sp>
        <p:nvSpPr>
          <p:cNvPr id="36" name="投影片編號版面配置區 35"/>
          <p:cNvSpPr>
            <a:spLocks noGrp="1"/>
          </p:cNvSpPr>
          <p:nvPr>
            <p:ph type="sldNum" sz="quarter" idx="12"/>
          </p:nvPr>
        </p:nvSpPr>
        <p:spPr/>
        <p:txBody>
          <a:bodyPr/>
          <a:lstStyle/>
          <a:p>
            <a:pPr fontAlgn="auto" hangingPunct="0">
              <a:spcBef>
                <a:spcPts val="0"/>
              </a:spcBef>
              <a:spcAft>
                <a:spcPts val="0"/>
              </a:spcAft>
            </a:pPr>
            <a:fld id="{7F198954-EB91-4806-AE34-065EC139C148}" type="slidenum">
              <a:rPr kumimoji="0" lang="zh-TW" altLang="en-US" kern="0">
                <a:solidFill>
                  <a:srgbClr val="000000"/>
                </a:solidFill>
                <a:latin typeface="Microsoft JhengHei"/>
                <a:ea typeface="Microsoft JhengHei"/>
                <a:sym typeface="Microsoft JhengHei"/>
              </a:rPr>
              <a:pPr fontAlgn="auto" hangingPunct="0">
                <a:spcBef>
                  <a:spcPts val="0"/>
                </a:spcBef>
                <a:spcAft>
                  <a:spcPts val="0"/>
                </a:spcAft>
              </a:pPr>
              <a:t>25</a:t>
            </a:fld>
            <a:endParaRPr kumimoji="0" lang="zh-TW" altLang="en-US" kern="0" dirty="0">
              <a:solidFill>
                <a:srgbClr val="000000"/>
              </a:solidFill>
              <a:latin typeface="Microsoft JhengHei"/>
              <a:ea typeface="Microsoft JhengHei"/>
              <a:sym typeface="Microsoft JhengHei"/>
            </a:endParaRPr>
          </a:p>
        </p:txBody>
      </p:sp>
    </p:spTree>
    <p:extLst>
      <p:ext uri="{BB962C8B-B14F-4D97-AF65-F5344CB8AC3E}">
        <p14:creationId xmlns:p14="http://schemas.microsoft.com/office/powerpoint/2010/main" val="9437354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892629" y="1690247"/>
            <a:ext cx="10092594" cy="4797639"/>
          </a:xfrm>
          <a:prstGeom prst="rect">
            <a:avLst/>
          </a:prstGeom>
          <a:solidFill>
            <a:schemeClr val="tx1"/>
          </a:solidFill>
          <a:ln>
            <a:solidFill>
              <a:schemeClr val="tx1"/>
            </a:solidFill>
          </a:ln>
        </p:spPr>
      </p:pic>
      <p:sp>
        <p:nvSpPr>
          <p:cNvPr id="3" name="投影片編號版面配置區 2"/>
          <p:cNvSpPr>
            <a:spLocks noGrp="1"/>
          </p:cNvSpPr>
          <p:nvPr>
            <p:ph type="sldNum" sz="quarter" idx="12"/>
          </p:nvPr>
        </p:nvSpPr>
        <p:spPr/>
        <p:txBody>
          <a:bodyPr/>
          <a:lstStyle/>
          <a:p>
            <a:pPr fontAlgn="auto" hangingPunct="0">
              <a:spcBef>
                <a:spcPts val="0"/>
              </a:spcBef>
              <a:spcAft>
                <a:spcPts val="0"/>
              </a:spcAft>
            </a:pPr>
            <a:fld id="{7F198954-EB91-4806-AE34-065EC139C148}" type="slidenum">
              <a:rPr kumimoji="0" lang="zh-TW" altLang="en-US" kern="0">
                <a:solidFill>
                  <a:srgbClr val="000000"/>
                </a:solidFill>
                <a:latin typeface="Microsoft JhengHei"/>
                <a:ea typeface="Microsoft JhengHei"/>
                <a:sym typeface="Microsoft JhengHei"/>
              </a:rPr>
              <a:pPr fontAlgn="auto" hangingPunct="0">
                <a:spcBef>
                  <a:spcPts val="0"/>
                </a:spcBef>
                <a:spcAft>
                  <a:spcPts val="0"/>
                </a:spcAft>
              </a:pPr>
              <a:t>26</a:t>
            </a:fld>
            <a:endParaRPr kumimoji="0" lang="zh-TW" altLang="en-US" kern="0" dirty="0">
              <a:solidFill>
                <a:srgbClr val="000000"/>
              </a:solidFill>
              <a:latin typeface="Microsoft JhengHei"/>
              <a:ea typeface="Microsoft JhengHei"/>
              <a:sym typeface="Microsoft JhengHei"/>
            </a:endParaRPr>
          </a:p>
        </p:txBody>
      </p:sp>
      <p:sp>
        <p:nvSpPr>
          <p:cNvPr id="14" name="標題 13">
            <a:extLst>
              <a:ext uri="{FF2B5EF4-FFF2-40B4-BE49-F238E27FC236}">
                <a16:creationId xmlns:a16="http://schemas.microsoft.com/office/drawing/2014/main" id="{3D3FE63C-DA32-ED48-80E6-5A27FB204580}"/>
              </a:ext>
            </a:extLst>
          </p:cNvPr>
          <p:cNvSpPr>
            <a:spLocks noGrp="1"/>
          </p:cNvSpPr>
          <p:nvPr>
            <p:ph type="title"/>
          </p:nvPr>
        </p:nvSpPr>
        <p:spPr/>
        <p:txBody>
          <a:bodyPr/>
          <a:lstStyle/>
          <a:p>
            <a:r>
              <a:rPr lang="zh-TW" altLang="en-US" dirty="0"/>
              <a:t>支票一張</a:t>
            </a:r>
          </a:p>
        </p:txBody>
      </p:sp>
      <p:sp>
        <p:nvSpPr>
          <p:cNvPr id="2" name="矩形 1">
            <a:extLst>
              <a:ext uri="{FF2B5EF4-FFF2-40B4-BE49-F238E27FC236}">
                <a16:creationId xmlns:a16="http://schemas.microsoft.com/office/drawing/2014/main" id="{FF113488-8F78-D140-9187-E0E8980EDE74}"/>
              </a:ext>
            </a:extLst>
          </p:cNvPr>
          <p:cNvSpPr/>
          <p:nvPr/>
        </p:nvSpPr>
        <p:spPr>
          <a:xfrm>
            <a:off x="3428999" y="1915885"/>
            <a:ext cx="3929743" cy="478972"/>
          </a:xfrm>
          <a:prstGeom prst="rect">
            <a:avLst/>
          </a:prstGeom>
          <a:solidFill>
            <a:schemeClr val="tx1"/>
          </a:solidFill>
          <a:ln w="508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zh-TW" altLang="en-US" sz="3600" b="0" i="0" u="none" strike="noStrike" cap="none" spc="0" normalizeH="0" baseline="0">
              <a:ln>
                <a:noFill/>
              </a:ln>
              <a:solidFill>
                <a:srgbClr val="000000"/>
              </a:solidFill>
              <a:effectLst/>
              <a:uFillTx/>
              <a:latin typeface="Microsoft JhengHei"/>
              <a:ea typeface="Microsoft JhengHei"/>
              <a:cs typeface="Microsoft JhengHei"/>
              <a:sym typeface="Microsoft JhengHei"/>
            </a:endParaRPr>
          </a:p>
        </p:txBody>
      </p:sp>
      <p:sp>
        <p:nvSpPr>
          <p:cNvPr id="15" name="矩形 14">
            <a:extLst>
              <a:ext uri="{FF2B5EF4-FFF2-40B4-BE49-F238E27FC236}">
                <a16:creationId xmlns:a16="http://schemas.microsoft.com/office/drawing/2014/main" id="{39FBAF4F-24E9-3D45-9F4B-D2BBE52B5302}"/>
              </a:ext>
            </a:extLst>
          </p:cNvPr>
          <p:cNvSpPr/>
          <p:nvPr/>
        </p:nvSpPr>
        <p:spPr>
          <a:xfrm>
            <a:off x="3428999" y="2671052"/>
            <a:ext cx="3799115" cy="478972"/>
          </a:xfrm>
          <a:prstGeom prst="rect">
            <a:avLst/>
          </a:prstGeom>
          <a:solidFill>
            <a:schemeClr val="tx1"/>
          </a:solidFill>
          <a:ln w="508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zh-TW" altLang="en-US" sz="3600" b="0" i="0" u="none" strike="noStrike" cap="none" spc="0" normalizeH="0" baseline="0">
              <a:ln>
                <a:noFill/>
              </a:ln>
              <a:solidFill>
                <a:srgbClr val="000000"/>
              </a:solidFill>
              <a:effectLst/>
              <a:uFillTx/>
              <a:latin typeface="Microsoft JhengHei"/>
              <a:ea typeface="Microsoft JhengHei"/>
              <a:cs typeface="Microsoft JhengHei"/>
              <a:sym typeface="Microsoft JhengHei"/>
            </a:endParaRPr>
          </a:p>
        </p:txBody>
      </p:sp>
      <p:sp>
        <p:nvSpPr>
          <p:cNvPr id="16" name="矩形 15">
            <a:extLst>
              <a:ext uri="{FF2B5EF4-FFF2-40B4-BE49-F238E27FC236}">
                <a16:creationId xmlns:a16="http://schemas.microsoft.com/office/drawing/2014/main" id="{F625F6EA-E707-9E43-A211-BC625AFB6124}"/>
              </a:ext>
            </a:extLst>
          </p:cNvPr>
          <p:cNvSpPr/>
          <p:nvPr/>
        </p:nvSpPr>
        <p:spPr>
          <a:xfrm>
            <a:off x="3450768" y="4103913"/>
            <a:ext cx="2268000" cy="360000"/>
          </a:xfrm>
          <a:prstGeom prst="rect">
            <a:avLst/>
          </a:prstGeom>
          <a:solidFill>
            <a:schemeClr val="tx1"/>
          </a:solidFill>
          <a:ln w="508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zh-TW" altLang="en-US" sz="3600" b="0" i="0" u="none" strike="noStrike" cap="none" spc="0" normalizeH="0" baseline="0">
              <a:ln>
                <a:noFill/>
              </a:ln>
              <a:solidFill>
                <a:srgbClr val="000000"/>
              </a:solidFill>
              <a:effectLst/>
              <a:uFillTx/>
              <a:latin typeface="Microsoft JhengHei"/>
              <a:ea typeface="Microsoft JhengHei"/>
              <a:cs typeface="Microsoft JhengHei"/>
              <a:sym typeface="Microsoft JhengHei"/>
            </a:endParaRPr>
          </a:p>
        </p:txBody>
      </p:sp>
      <p:sp>
        <p:nvSpPr>
          <p:cNvPr id="17" name="矩形 16">
            <a:extLst>
              <a:ext uri="{FF2B5EF4-FFF2-40B4-BE49-F238E27FC236}">
                <a16:creationId xmlns:a16="http://schemas.microsoft.com/office/drawing/2014/main" id="{0277A705-A981-664A-9689-6D1DF083A5A8}"/>
              </a:ext>
            </a:extLst>
          </p:cNvPr>
          <p:cNvSpPr/>
          <p:nvPr/>
        </p:nvSpPr>
        <p:spPr>
          <a:xfrm>
            <a:off x="1894111" y="4560108"/>
            <a:ext cx="2268000" cy="360000"/>
          </a:xfrm>
          <a:prstGeom prst="rect">
            <a:avLst/>
          </a:prstGeom>
          <a:solidFill>
            <a:schemeClr val="tx1"/>
          </a:solidFill>
          <a:ln w="508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zh-TW" altLang="en-US" sz="3600" b="0" i="0" u="none" strike="noStrike" cap="none" spc="0" normalizeH="0" baseline="0">
              <a:ln>
                <a:noFill/>
              </a:ln>
              <a:solidFill>
                <a:srgbClr val="000000"/>
              </a:solidFill>
              <a:effectLst/>
              <a:uFillTx/>
              <a:latin typeface="Microsoft JhengHei"/>
              <a:ea typeface="Microsoft JhengHei"/>
              <a:cs typeface="Microsoft JhengHei"/>
              <a:sym typeface="Microsoft JhengHei"/>
            </a:endParaRPr>
          </a:p>
        </p:txBody>
      </p:sp>
      <p:sp>
        <p:nvSpPr>
          <p:cNvPr id="18" name="矩形 17">
            <a:extLst>
              <a:ext uri="{FF2B5EF4-FFF2-40B4-BE49-F238E27FC236}">
                <a16:creationId xmlns:a16="http://schemas.microsoft.com/office/drawing/2014/main" id="{4D335FAF-692B-B146-85DE-E037F48F5532}"/>
              </a:ext>
            </a:extLst>
          </p:cNvPr>
          <p:cNvSpPr/>
          <p:nvPr/>
        </p:nvSpPr>
        <p:spPr>
          <a:xfrm>
            <a:off x="1001482" y="5915762"/>
            <a:ext cx="6357259" cy="360000"/>
          </a:xfrm>
          <a:prstGeom prst="rect">
            <a:avLst/>
          </a:prstGeom>
          <a:solidFill>
            <a:schemeClr val="tx1"/>
          </a:solidFill>
          <a:ln w="508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zh-TW" altLang="en-US" sz="3600" b="0" i="0" u="none" strike="noStrike" cap="none" spc="0" normalizeH="0" baseline="0">
              <a:ln>
                <a:noFill/>
              </a:ln>
              <a:solidFill>
                <a:srgbClr val="000000"/>
              </a:solidFill>
              <a:effectLst/>
              <a:uFillTx/>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36426504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專案目標與範疇</a:t>
            </a:r>
          </a:p>
        </p:txBody>
      </p:sp>
      <p:sp>
        <p:nvSpPr>
          <p:cNvPr id="15" name="AutoShape 2">
            <a:extLst>
              <a:ext uri="{FF2B5EF4-FFF2-40B4-BE49-F238E27FC236}">
                <a16:creationId xmlns:a16="http://schemas.microsoft.com/office/drawing/2014/main" id="{DC2646E9-B92D-4735-BE29-A071383A5038}"/>
              </a:ext>
            </a:extLst>
          </p:cNvPr>
          <p:cNvSpPr>
            <a:spLocks noChangeArrowheads="1"/>
          </p:cNvSpPr>
          <p:nvPr/>
        </p:nvSpPr>
        <p:spPr bwMode="gray">
          <a:xfrm>
            <a:off x="1983074" y="5344568"/>
            <a:ext cx="2966179" cy="548424"/>
          </a:xfrm>
          <a:prstGeom prst="rect">
            <a:avLst/>
          </a:prstGeom>
          <a:solidFill>
            <a:srgbClr val="32AB99"/>
          </a:solidFill>
          <a:ln w="22225" algn="ctr">
            <a:noFill/>
            <a:miter lim="800000"/>
            <a:headEnd/>
            <a:tailEnd/>
          </a:ln>
          <a:effectLst/>
        </p:spPr>
        <p:txBody>
          <a:bodyPr wrap="none" lIns="63359" tIns="160930" rIns="80465" bIns="142556" anchor="ctr"/>
          <a:lstStyle/>
          <a:p>
            <a:pPr algn="ctr" defTabSz="685800" fontAlgn="auto" hangingPunct="0">
              <a:spcBef>
                <a:spcPts val="0"/>
              </a:spcBef>
              <a:spcAft>
                <a:spcPts val="0"/>
              </a:spcAft>
              <a:defRPr/>
            </a:pPr>
            <a:r>
              <a:rPr kumimoji="0" lang="zh-TW" altLang="en-US" sz="2200" b="1" kern="0" dirty="0">
                <a:solidFill>
                  <a:srgbClr val="FFFFFF"/>
                </a:solidFill>
                <a:latin typeface="Microsoft JhengHei"/>
                <a:ea typeface="Microsoft JhengHei"/>
                <a:cs typeface="Arial"/>
                <a:sym typeface="Microsoft JhengHei"/>
              </a:rPr>
              <a:t>支票大寫金額辨識</a:t>
            </a:r>
            <a:endParaRPr kumimoji="0" lang="en-US" altLang="zh-CN" sz="2200" b="1" kern="0" dirty="0">
              <a:solidFill>
                <a:srgbClr val="FFFFFF"/>
              </a:solidFill>
              <a:latin typeface="Microsoft JhengHei"/>
              <a:ea typeface="Microsoft JhengHei"/>
              <a:cs typeface="Arial"/>
              <a:sym typeface="Microsoft JhengHei"/>
            </a:endParaRPr>
          </a:p>
        </p:txBody>
      </p:sp>
      <p:sp>
        <p:nvSpPr>
          <p:cNvPr id="16" name="AutoShape 2">
            <a:extLst>
              <a:ext uri="{FF2B5EF4-FFF2-40B4-BE49-F238E27FC236}">
                <a16:creationId xmlns:a16="http://schemas.microsoft.com/office/drawing/2014/main" id="{E5A3E362-0B32-4687-AFBB-FA5C3135769C}"/>
              </a:ext>
            </a:extLst>
          </p:cNvPr>
          <p:cNvSpPr>
            <a:spLocks noChangeArrowheads="1"/>
          </p:cNvSpPr>
          <p:nvPr/>
        </p:nvSpPr>
        <p:spPr bwMode="gray">
          <a:xfrm>
            <a:off x="8647971" y="5344568"/>
            <a:ext cx="2966179" cy="548424"/>
          </a:xfrm>
          <a:prstGeom prst="rect">
            <a:avLst/>
          </a:prstGeom>
          <a:solidFill>
            <a:srgbClr val="32AB99"/>
          </a:solidFill>
          <a:ln w="22225" algn="ctr">
            <a:noFill/>
            <a:miter lim="800000"/>
            <a:headEnd/>
            <a:tailEnd/>
          </a:ln>
          <a:effectLst/>
        </p:spPr>
        <p:txBody>
          <a:bodyPr wrap="none" lIns="63359" tIns="160930" rIns="80465" bIns="142556" anchor="ctr"/>
          <a:lstStyle/>
          <a:p>
            <a:pPr algn="ctr" defTabSz="685800" fontAlgn="auto" hangingPunct="0">
              <a:spcBef>
                <a:spcPts val="0"/>
              </a:spcBef>
              <a:spcAft>
                <a:spcPts val="0"/>
              </a:spcAft>
              <a:defRPr/>
            </a:pPr>
            <a:r>
              <a:rPr kumimoji="0" lang="zh-TW" altLang="en-US" sz="2200" b="1" kern="0" dirty="0">
                <a:solidFill>
                  <a:srgbClr val="FFFFFF"/>
                </a:solidFill>
                <a:latin typeface="Microsoft JhengHei"/>
                <a:ea typeface="Microsoft JhengHei"/>
                <a:cs typeface="Arial"/>
                <a:sym typeface="Microsoft JhengHei"/>
              </a:rPr>
              <a:t>支票式憑印鑑辨識</a:t>
            </a:r>
            <a:endParaRPr kumimoji="0" lang="en-US" altLang="zh-CN" sz="2200" b="1" kern="0" dirty="0">
              <a:solidFill>
                <a:srgbClr val="FFFFFF"/>
              </a:solidFill>
              <a:latin typeface="Microsoft JhengHei"/>
              <a:ea typeface="Microsoft JhengHei"/>
              <a:cs typeface="Arial"/>
              <a:sym typeface="Microsoft JhengHei"/>
            </a:endParaRPr>
          </a:p>
        </p:txBody>
      </p:sp>
      <p:sp>
        <p:nvSpPr>
          <p:cNvPr id="17" name="AutoShape 2">
            <a:extLst>
              <a:ext uri="{FF2B5EF4-FFF2-40B4-BE49-F238E27FC236}">
                <a16:creationId xmlns:a16="http://schemas.microsoft.com/office/drawing/2014/main" id="{5BDC40DD-7EDC-4906-BC98-6D2131D7946F}"/>
              </a:ext>
            </a:extLst>
          </p:cNvPr>
          <p:cNvSpPr>
            <a:spLocks noChangeArrowheads="1"/>
          </p:cNvSpPr>
          <p:nvPr/>
        </p:nvSpPr>
        <p:spPr bwMode="gray">
          <a:xfrm>
            <a:off x="5256662" y="5344568"/>
            <a:ext cx="2966179" cy="548424"/>
          </a:xfrm>
          <a:prstGeom prst="rect">
            <a:avLst/>
          </a:prstGeom>
          <a:solidFill>
            <a:srgbClr val="32AB99"/>
          </a:solidFill>
          <a:ln w="22225" algn="ctr">
            <a:noFill/>
            <a:miter lim="800000"/>
            <a:headEnd/>
            <a:tailEnd/>
          </a:ln>
          <a:effectLst/>
        </p:spPr>
        <p:txBody>
          <a:bodyPr wrap="none" lIns="63359" tIns="160930" rIns="80465" bIns="142556" anchor="ctr"/>
          <a:lstStyle/>
          <a:p>
            <a:pPr algn="ctr" defTabSz="685800" fontAlgn="auto" hangingPunct="0">
              <a:spcBef>
                <a:spcPts val="0"/>
              </a:spcBef>
              <a:spcAft>
                <a:spcPts val="0"/>
              </a:spcAft>
              <a:defRPr/>
            </a:pPr>
            <a:r>
              <a:rPr kumimoji="0" lang="zh-TW" altLang="en-US" sz="2200" b="1" kern="0" dirty="0">
                <a:solidFill>
                  <a:srgbClr val="FFFFFF"/>
                </a:solidFill>
                <a:latin typeface="Microsoft JhengHei"/>
                <a:ea typeface="Microsoft JhengHei"/>
                <a:cs typeface="Arial"/>
                <a:sym typeface="Microsoft JhengHei"/>
              </a:rPr>
              <a:t>匯款單受款人姓名辨識</a:t>
            </a:r>
            <a:endParaRPr kumimoji="0" lang="en-US" altLang="zh-CN" sz="2200" b="1" kern="0" dirty="0">
              <a:solidFill>
                <a:srgbClr val="FFFFFF"/>
              </a:solidFill>
              <a:latin typeface="Microsoft JhengHei"/>
              <a:ea typeface="Microsoft JhengHei"/>
              <a:cs typeface="Arial"/>
              <a:sym typeface="Microsoft JhengHei"/>
            </a:endParaRPr>
          </a:p>
        </p:txBody>
      </p:sp>
      <p:sp>
        <p:nvSpPr>
          <p:cNvPr id="18" name="AutoShape 2">
            <a:extLst>
              <a:ext uri="{FF2B5EF4-FFF2-40B4-BE49-F238E27FC236}">
                <a16:creationId xmlns:a16="http://schemas.microsoft.com/office/drawing/2014/main" id="{2148D5C2-E1AD-46B4-9B1E-0F997B8D0DBD}"/>
              </a:ext>
            </a:extLst>
          </p:cNvPr>
          <p:cNvSpPr>
            <a:spLocks noChangeArrowheads="1"/>
          </p:cNvSpPr>
          <p:nvPr/>
        </p:nvSpPr>
        <p:spPr bwMode="gray">
          <a:xfrm>
            <a:off x="5131838" y="4593585"/>
            <a:ext cx="3215826" cy="548424"/>
          </a:xfrm>
          <a:prstGeom prst="rect">
            <a:avLst/>
          </a:prstGeom>
          <a:solidFill>
            <a:srgbClr val="4F81BD"/>
          </a:solidFill>
          <a:ln w="31750" cap="flat" cmpd="sng" algn="ctr">
            <a:solidFill>
              <a:sysClr val="window" lastClr="FFFFFF"/>
            </a:solidFill>
            <a:prstDash val="solid"/>
            <a:headEnd/>
            <a:tailEnd/>
          </a:ln>
          <a:effectLst>
            <a:outerShdw blurRad="51500" dist="25400" dir="5400000" rotWithShape="0">
              <a:srgbClr val="000000">
                <a:alpha val="40000"/>
              </a:srgbClr>
            </a:outerShdw>
          </a:effectLst>
        </p:spPr>
        <p:txBody>
          <a:bodyPr wrap="none" lIns="63359" tIns="160930" rIns="80465" bIns="142556" anchor="ctr"/>
          <a:lstStyle/>
          <a:p>
            <a:pPr algn="ctr" defTabSz="685800" fontAlgn="auto">
              <a:spcBef>
                <a:spcPts val="0"/>
              </a:spcBef>
              <a:spcAft>
                <a:spcPts val="0"/>
              </a:spcAft>
              <a:defRPr/>
            </a:pPr>
            <a:r>
              <a:rPr kumimoji="0" lang="zh-TW" altLang="en-US" sz="2200" b="1" kern="0" dirty="0">
                <a:solidFill>
                  <a:srgbClr val="FFFFFF"/>
                </a:solidFill>
                <a:latin typeface="Microsoft JhengHei"/>
                <a:ea typeface="Microsoft JhengHei"/>
                <a:cs typeface="Arial"/>
                <a:sym typeface="Microsoft JhengHei"/>
              </a:rPr>
              <a:t>票據影像辨識自動化</a:t>
            </a:r>
            <a:endParaRPr kumimoji="0" lang="en-US" altLang="zh-CN" sz="2200" b="1" kern="0" dirty="0">
              <a:solidFill>
                <a:srgbClr val="FFFFFF"/>
              </a:solidFill>
              <a:latin typeface="Microsoft JhengHei"/>
              <a:ea typeface="Microsoft JhengHei"/>
              <a:cs typeface="Arial"/>
              <a:sym typeface="Microsoft JhengHei"/>
            </a:endParaRPr>
          </a:p>
        </p:txBody>
      </p:sp>
      <p:pic>
        <p:nvPicPr>
          <p:cNvPr id="19" name="圖片 18">
            <a:extLst>
              <a:ext uri="{FF2B5EF4-FFF2-40B4-BE49-F238E27FC236}">
                <a16:creationId xmlns:a16="http://schemas.microsoft.com/office/drawing/2014/main" id="{8E779F23-707E-4891-8327-7CC063333906}"/>
              </a:ext>
            </a:extLst>
          </p:cNvPr>
          <p:cNvPicPr>
            <a:picLocks noChangeAspect="1"/>
          </p:cNvPicPr>
          <p:nvPr/>
        </p:nvPicPr>
        <p:blipFill rotWithShape="1">
          <a:blip r:embed="rId2"/>
          <a:srcRect b="46090"/>
          <a:stretch/>
        </p:blipFill>
        <p:spPr>
          <a:xfrm>
            <a:off x="2159862" y="2267937"/>
            <a:ext cx="9159778" cy="1269202"/>
          </a:xfrm>
          <a:prstGeom prst="rect">
            <a:avLst/>
          </a:prstGeom>
        </p:spPr>
      </p:pic>
      <p:sp>
        <p:nvSpPr>
          <p:cNvPr id="20" name="文字方塊 19">
            <a:extLst>
              <a:ext uri="{FF2B5EF4-FFF2-40B4-BE49-F238E27FC236}">
                <a16:creationId xmlns:a16="http://schemas.microsoft.com/office/drawing/2014/main" id="{065653B0-533A-4372-82E7-2522AC2A2811}"/>
              </a:ext>
            </a:extLst>
          </p:cNvPr>
          <p:cNvSpPr txBox="1"/>
          <p:nvPr/>
        </p:nvSpPr>
        <p:spPr>
          <a:xfrm>
            <a:off x="609600" y="2668042"/>
            <a:ext cx="665928" cy="769441"/>
          </a:xfrm>
          <a:prstGeom prst="rect">
            <a:avLst/>
          </a:prstGeom>
          <a:noFill/>
          <a:ln w="25400" cap="flat">
            <a:noFill/>
            <a:miter lim="400000"/>
          </a:ln>
          <a:effectLst/>
          <a:sp3d/>
        </p:spPr>
        <p:txBody>
          <a:bodyPr rot="0" spcFirstLastPara="1" vertOverflow="overflow" horzOverflow="overflow" vert="horz" wrap="square" lIns="45720" tIns="45720" rIns="45720" bIns="45720" numCol="1" spcCol="38100" rtlCol="0" anchor="t">
            <a:spAutoFit/>
          </a:bodyPr>
          <a:lstStyle/>
          <a:p>
            <a:pPr defTabSz="457200" fontAlgn="auto">
              <a:spcBef>
                <a:spcPts val="0"/>
              </a:spcBef>
              <a:spcAft>
                <a:spcPts val="0"/>
              </a:spcAft>
              <a:defRPr/>
            </a:pPr>
            <a:r>
              <a:rPr kumimoji="0" lang="zh-TW" altLang="en-US" sz="2200" b="1" kern="0" dirty="0">
                <a:solidFill>
                  <a:sysClr val="windowText" lastClr="000000"/>
                </a:solidFill>
                <a:latin typeface="Microsoft JhengHei"/>
                <a:ea typeface="Microsoft JhengHei"/>
                <a:sym typeface="Microsoft JhengHei"/>
              </a:rPr>
              <a:t>業務</a:t>
            </a:r>
            <a:endParaRPr kumimoji="0" lang="en-US" altLang="zh-TW" sz="2200" b="1" kern="0" dirty="0">
              <a:solidFill>
                <a:sysClr val="windowText" lastClr="000000"/>
              </a:solidFill>
              <a:latin typeface="Microsoft JhengHei"/>
              <a:ea typeface="Microsoft JhengHei"/>
              <a:sym typeface="Microsoft JhengHei"/>
            </a:endParaRPr>
          </a:p>
          <a:p>
            <a:pPr defTabSz="457200" fontAlgn="auto">
              <a:spcBef>
                <a:spcPts val="0"/>
              </a:spcBef>
              <a:spcAft>
                <a:spcPts val="0"/>
              </a:spcAft>
              <a:defRPr/>
            </a:pPr>
            <a:r>
              <a:rPr kumimoji="0" lang="zh-TW" altLang="en-US" sz="2200" b="1" kern="0" dirty="0">
                <a:solidFill>
                  <a:sysClr val="windowText" lastClr="000000"/>
                </a:solidFill>
                <a:latin typeface="Microsoft JhengHei"/>
                <a:ea typeface="Microsoft JhengHei"/>
                <a:sym typeface="Microsoft JhengHei"/>
              </a:rPr>
              <a:t>痛點</a:t>
            </a:r>
          </a:p>
        </p:txBody>
      </p:sp>
      <p:sp>
        <p:nvSpPr>
          <p:cNvPr id="21" name="文字方塊 20">
            <a:extLst>
              <a:ext uri="{FF2B5EF4-FFF2-40B4-BE49-F238E27FC236}">
                <a16:creationId xmlns:a16="http://schemas.microsoft.com/office/drawing/2014/main" id="{46D14031-6C48-4C7B-AA6D-017E6D87DE86}"/>
              </a:ext>
            </a:extLst>
          </p:cNvPr>
          <p:cNvSpPr txBox="1"/>
          <p:nvPr/>
        </p:nvSpPr>
        <p:spPr>
          <a:xfrm>
            <a:off x="71723" y="4757288"/>
            <a:ext cx="1685925" cy="769441"/>
          </a:xfrm>
          <a:prstGeom prst="rect">
            <a:avLst/>
          </a:prstGeom>
          <a:noFill/>
          <a:ln w="25400" cap="flat">
            <a:noFill/>
            <a:miter lim="400000"/>
          </a:ln>
          <a:effectLst/>
          <a:sp3d/>
        </p:spPr>
        <p:txBody>
          <a:bodyPr rot="0" spcFirstLastPara="1" vertOverflow="overflow" horzOverflow="overflow" vert="horz" wrap="square" lIns="45720" tIns="45720" rIns="45720" bIns="45720" numCol="1" spcCol="38100" rtlCol="0" anchor="t">
            <a:spAutoFit/>
          </a:bodyPr>
          <a:lstStyle/>
          <a:p>
            <a:pPr algn="ctr" defTabSz="457200" fontAlgn="auto">
              <a:spcBef>
                <a:spcPts val="0"/>
              </a:spcBef>
              <a:spcAft>
                <a:spcPts val="0"/>
              </a:spcAft>
              <a:defRPr/>
            </a:pPr>
            <a:r>
              <a:rPr kumimoji="0" lang="zh-TW" altLang="en-US" sz="2200" b="1" kern="0" dirty="0">
                <a:solidFill>
                  <a:sysClr val="windowText" lastClr="000000"/>
                </a:solidFill>
                <a:latin typeface="Microsoft JhengHei"/>
                <a:ea typeface="Microsoft JhengHei"/>
                <a:sym typeface="Microsoft JhengHei"/>
              </a:rPr>
              <a:t>機器學習</a:t>
            </a:r>
            <a:endParaRPr kumimoji="0" lang="en-US" altLang="zh-TW" sz="2200" b="1" kern="0" dirty="0">
              <a:solidFill>
                <a:sysClr val="windowText" lastClr="000000"/>
              </a:solidFill>
              <a:latin typeface="Microsoft JhengHei"/>
              <a:ea typeface="Microsoft JhengHei"/>
              <a:sym typeface="Microsoft JhengHei"/>
            </a:endParaRPr>
          </a:p>
          <a:p>
            <a:pPr algn="ctr" defTabSz="457200" fontAlgn="auto">
              <a:spcBef>
                <a:spcPts val="0"/>
              </a:spcBef>
              <a:spcAft>
                <a:spcPts val="0"/>
              </a:spcAft>
              <a:defRPr/>
            </a:pPr>
            <a:r>
              <a:rPr kumimoji="0" lang="zh-TW" altLang="en-US" sz="2200" b="1" kern="0" dirty="0">
                <a:solidFill>
                  <a:sysClr val="windowText" lastClr="000000"/>
                </a:solidFill>
                <a:latin typeface="Microsoft JhengHei"/>
                <a:ea typeface="Microsoft JhengHei"/>
                <a:sym typeface="Microsoft JhengHei"/>
              </a:rPr>
              <a:t>任務</a:t>
            </a:r>
          </a:p>
        </p:txBody>
      </p:sp>
      <p:cxnSp>
        <p:nvCxnSpPr>
          <p:cNvPr id="22" name="直線接點 21">
            <a:extLst>
              <a:ext uri="{FF2B5EF4-FFF2-40B4-BE49-F238E27FC236}">
                <a16:creationId xmlns:a16="http://schemas.microsoft.com/office/drawing/2014/main" id="{76E01329-7A2E-4448-ADBA-45A0273FAC86}"/>
              </a:ext>
            </a:extLst>
          </p:cNvPr>
          <p:cNvCxnSpPr/>
          <p:nvPr/>
        </p:nvCxnSpPr>
        <p:spPr>
          <a:xfrm>
            <a:off x="53183" y="4391025"/>
            <a:ext cx="12114000" cy="0"/>
          </a:xfrm>
          <a:prstGeom prst="line">
            <a:avLst/>
          </a:prstGeom>
          <a:noFill/>
          <a:ln w="57150" cap="flat" cmpd="sng" algn="ctr">
            <a:solidFill>
              <a:sysClr val="windowText" lastClr="000000"/>
            </a:solidFill>
            <a:prstDash val="lgDash"/>
          </a:ln>
          <a:effectLst/>
        </p:spPr>
      </p:cxnSp>
      <p:sp>
        <p:nvSpPr>
          <p:cNvPr id="23" name="AutoShape 2">
            <a:extLst>
              <a:ext uri="{FF2B5EF4-FFF2-40B4-BE49-F238E27FC236}">
                <a16:creationId xmlns:a16="http://schemas.microsoft.com/office/drawing/2014/main" id="{EC127670-AF60-43D7-8998-A6956AFE4893}"/>
              </a:ext>
            </a:extLst>
          </p:cNvPr>
          <p:cNvSpPr>
            <a:spLocks noChangeArrowheads="1"/>
          </p:cNvSpPr>
          <p:nvPr/>
        </p:nvSpPr>
        <p:spPr bwMode="gray">
          <a:xfrm>
            <a:off x="1983074" y="6071811"/>
            <a:ext cx="2966179" cy="548424"/>
          </a:xfrm>
          <a:prstGeom prst="rect">
            <a:avLst/>
          </a:prstGeom>
          <a:solidFill>
            <a:srgbClr val="32AB99"/>
          </a:solidFill>
          <a:ln w="22225" algn="ctr">
            <a:noFill/>
            <a:miter lim="800000"/>
            <a:headEnd/>
            <a:tailEnd/>
          </a:ln>
          <a:effectLst/>
        </p:spPr>
        <p:txBody>
          <a:bodyPr wrap="none" lIns="63359" tIns="160930" rIns="80465" bIns="142556" anchor="ctr"/>
          <a:lstStyle/>
          <a:p>
            <a:pPr algn="ctr" defTabSz="685800" fontAlgn="auto" hangingPunct="0">
              <a:spcBef>
                <a:spcPts val="0"/>
              </a:spcBef>
              <a:spcAft>
                <a:spcPts val="0"/>
              </a:spcAft>
              <a:defRPr/>
            </a:pPr>
            <a:r>
              <a:rPr kumimoji="0" lang="zh-TW" altLang="en-US" sz="2200" b="1" kern="0" dirty="0">
                <a:solidFill>
                  <a:srgbClr val="FFFFFF"/>
                </a:solidFill>
                <a:latin typeface="Microsoft JhengHei"/>
                <a:ea typeface="Microsoft JhengHei"/>
                <a:cs typeface="Arial"/>
                <a:sym typeface="Microsoft JhengHei"/>
              </a:rPr>
              <a:t>支票日期辨識</a:t>
            </a:r>
            <a:endParaRPr kumimoji="0" lang="en-US" altLang="zh-CN" sz="2200" b="1" kern="0" dirty="0">
              <a:solidFill>
                <a:srgbClr val="FFFFFF"/>
              </a:solidFill>
              <a:latin typeface="Microsoft JhengHei"/>
              <a:ea typeface="Microsoft JhengHei"/>
              <a:cs typeface="Arial"/>
              <a:sym typeface="Microsoft JhengHei"/>
            </a:endParaRPr>
          </a:p>
        </p:txBody>
      </p:sp>
      <p:sp>
        <p:nvSpPr>
          <p:cNvPr id="24" name="左大括弧 23">
            <a:extLst>
              <a:ext uri="{FF2B5EF4-FFF2-40B4-BE49-F238E27FC236}">
                <a16:creationId xmlns:a16="http://schemas.microsoft.com/office/drawing/2014/main" id="{09B770DA-9FBD-476B-8379-412E15393BFA}"/>
              </a:ext>
            </a:extLst>
          </p:cNvPr>
          <p:cNvSpPr/>
          <p:nvPr/>
        </p:nvSpPr>
        <p:spPr>
          <a:xfrm rot="5400000">
            <a:off x="6586128" y="218441"/>
            <a:ext cx="438150" cy="10068747"/>
          </a:xfrm>
          <a:prstGeom prst="leftBrace">
            <a:avLst/>
          </a:prstGeom>
          <a:noFill/>
          <a:ln w="50800" cap="flat">
            <a:solidFill>
              <a:srgbClr val="4F81BD"/>
            </a:solidFill>
            <a:prstDash val="solid"/>
            <a:round/>
          </a:ln>
          <a:effectLst>
            <a:outerShdw blurRad="76200" dist="38100" dir="5400000" rotWithShape="0">
              <a:srgbClr val="000000">
                <a:alpha val="38000"/>
              </a:srgbClr>
            </a:outerShdw>
          </a:effectLst>
          <a:sp3d/>
        </p:spPr>
        <p:txBody>
          <a:bodyPr rot="0" spcFirstLastPara="1" vertOverflow="overflow" horzOverflow="overflow" vert="horz" wrap="square" lIns="45720" tIns="22860" rIns="45720" bIns="22860" numCol="1" spcCol="38100" rtlCol="0" anchor="t">
            <a:noAutofit/>
          </a:bodyPr>
          <a:lstStyle/>
          <a:p>
            <a:pPr defTabSz="457200" fontAlgn="auto" latinLnBrk="1">
              <a:spcBef>
                <a:spcPts val="0"/>
              </a:spcBef>
              <a:spcAft>
                <a:spcPts val="0"/>
              </a:spcAft>
              <a:defRPr/>
            </a:pPr>
            <a:endParaRPr kumimoji="0" lang="zh-TW" altLang="en-US" sz="900" kern="0">
              <a:solidFill>
                <a:sysClr val="windowText" lastClr="000000"/>
              </a:solidFill>
              <a:latin typeface="Microsoft JhengHei"/>
              <a:ea typeface="Microsoft JhengHei"/>
              <a:sym typeface="Microsoft JhengHei"/>
            </a:endParaRPr>
          </a:p>
        </p:txBody>
      </p:sp>
      <p:sp>
        <p:nvSpPr>
          <p:cNvPr id="3" name="投影片編號版面配置區 2"/>
          <p:cNvSpPr>
            <a:spLocks noGrp="1"/>
          </p:cNvSpPr>
          <p:nvPr>
            <p:ph type="sldNum" sz="quarter" idx="12"/>
          </p:nvPr>
        </p:nvSpPr>
        <p:spPr/>
        <p:txBody>
          <a:bodyPr/>
          <a:lstStyle/>
          <a:p>
            <a:pPr fontAlgn="auto" hangingPunct="0">
              <a:spcBef>
                <a:spcPts val="0"/>
              </a:spcBef>
              <a:spcAft>
                <a:spcPts val="0"/>
              </a:spcAft>
            </a:pPr>
            <a:fld id="{7F198954-EB91-4806-AE34-065EC139C148}" type="slidenum">
              <a:rPr kumimoji="0" lang="zh-TW" altLang="en-US" kern="0">
                <a:solidFill>
                  <a:srgbClr val="000000"/>
                </a:solidFill>
                <a:latin typeface="Microsoft JhengHei"/>
                <a:ea typeface="Microsoft JhengHei"/>
                <a:sym typeface="Microsoft JhengHei"/>
              </a:rPr>
              <a:pPr fontAlgn="auto" hangingPunct="0">
                <a:spcBef>
                  <a:spcPts val="0"/>
                </a:spcBef>
                <a:spcAft>
                  <a:spcPts val="0"/>
                </a:spcAft>
              </a:pPr>
              <a:t>27</a:t>
            </a:fld>
            <a:endParaRPr kumimoji="0" lang="zh-TW" altLang="en-US" kern="0" dirty="0">
              <a:solidFill>
                <a:srgbClr val="000000"/>
              </a:solidFill>
              <a:latin typeface="Microsoft JhengHei"/>
              <a:ea typeface="Microsoft JhengHei"/>
              <a:sym typeface="Microsoft JhengHei"/>
            </a:endParaRPr>
          </a:p>
        </p:txBody>
      </p:sp>
    </p:spTree>
    <p:extLst>
      <p:ext uri="{BB962C8B-B14F-4D97-AF65-F5344CB8AC3E}">
        <p14:creationId xmlns:p14="http://schemas.microsoft.com/office/powerpoint/2010/main" val="209911102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prstGeom prst="rect">
            <a:avLst/>
          </a:prstGeom>
        </p:spPr>
        <p:txBody>
          <a:bodyPr anchor="b">
            <a:noAutofit/>
          </a:bodyPr>
          <a:lstStyle>
            <a:lvl1pPr>
              <a:defRPr>
                <a:solidFill>
                  <a:srgbClr val="298F80"/>
                </a:solidFill>
                <a:latin typeface="Microsoft JhengHei"/>
                <a:ea typeface="Microsoft JhengHei"/>
                <a:cs typeface="Microsoft JhengHei"/>
                <a:sym typeface="Microsoft JhengHei"/>
              </a:defRPr>
            </a:lvl1pPr>
          </a:lstStyle>
          <a:p>
            <a:pPr>
              <a:defRPr b="1">
                <a:latin typeface="Trebuchet MS"/>
                <a:ea typeface="Trebuchet MS"/>
                <a:cs typeface="Trebuchet MS"/>
                <a:sym typeface="Trebuchet MS"/>
              </a:defRPr>
            </a:pPr>
            <a:r>
              <a:rPr lang="en-US" b="1" dirty="0">
                <a:latin typeface="微軟正黑體" panose="020B0604030504040204" pitchFamily="34" charset="-120"/>
                <a:ea typeface="微軟正黑體" panose="020B0604030504040204" pitchFamily="34" charset="-120"/>
                <a:sym typeface="Microsoft JhengHei"/>
              </a:rPr>
              <a:t>NLP</a:t>
            </a:r>
            <a:endParaRPr b="1" dirty="0">
              <a:latin typeface="微軟正黑體" panose="020B0604030504040204" pitchFamily="34" charset="-120"/>
              <a:ea typeface="微軟正黑體" panose="020B0604030504040204" pitchFamily="34" charset="-120"/>
              <a:sym typeface="Microsoft JhengHei"/>
            </a:endParaRPr>
          </a:p>
        </p:txBody>
      </p:sp>
      <p:sp>
        <p:nvSpPr>
          <p:cNvPr id="2" name="文字版面配置區 1">
            <a:extLst>
              <a:ext uri="{FF2B5EF4-FFF2-40B4-BE49-F238E27FC236}">
                <a16:creationId xmlns:a16="http://schemas.microsoft.com/office/drawing/2014/main" id="{92A2FB69-EBCA-8B4F-B88B-0D0666B1EA61}"/>
              </a:ext>
            </a:extLst>
          </p:cNvPr>
          <p:cNvSpPr>
            <a:spLocks noGrp="1"/>
          </p:cNvSpPr>
          <p:nvPr>
            <p:ph type="body" idx="1"/>
          </p:nvPr>
        </p:nvSpPr>
        <p:spPr/>
        <p:txBody>
          <a:bodyPr/>
          <a:lstStyle/>
          <a:p>
            <a:endParaRPr kumimoji="1" lang="zh-TW" altLang="en-US"/>
          </a:p>
        </p:txBody>
      </p:sp>
    </p:spTree>
    <p:extLst>
      <p:ext uri="{BB962C8B-B14F-4D97-AF65-F5344CB8AC3E}">
        <p14:creationId xmlns:p14="http://schemas.microsoft.com/office/powerpoint/2010/main" val="290840435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10E33740-BBFB-458C-8FA2-D254BF429F6C}"/>
              </a:ext>
            </a:extLst>
          </p:cNvPr>
          <p:cNvSpPr>
            <a:spLocks noGrp="1"/>
          </p:cNvSpPr>
          <p:nvPr>
            <p:ph type="title"/>
          </p:nvPr>
        </p:nvSpPr>
        <p:spPr/>
        <p:txBody>
          <a:bodyPr/>
          <a:lstStyle/>
          <a:p>
            <a:r>
              <a:rPr lang="en-US" altLang="zh-TW" dirty="0"/>
              <a:t>Dataset Format for Classification</a:t>
            </a:r>
            <a:endParaRPr lang="zh-TW" altLang="en-US" dirty="0"/>
          </a:p>
        </p:txBody>
      </p:sp>
      <p:sp>
        <p:nvSpPr>
          <p:cNvPr id="5" name="內容版面配置區 4">
            <a:extLst>
              <a:ext uri="{FF2B5EF4-FFF2-40B4-BE49-F238E27FC236}">
                <a16:creationId xmlns:a16="http://schemas.microsoft.com/office/drawing/2014/main" id="{DC0F8C1E-6A29-4617-AFB9-7D8F38A16E45}"/>
              </a:ext>
            </a:extLst>
          </p:cNvPr>
          <p:cNvSpPr>
            <a:spLocks noGrp="1"/>
          </p:cNvSpPr>
          <p:nvPr>
            <p:ph idx="1"/>
          </p:nvPr>
        </p:nvSpPr>
        <p:spPr/>
        <p:txBody>
          <a:bodyPr/>
          <a:lstStyle/>
          <a:p>
            <a:r>
              <a:rPr lang="en-US" altLang="zh-TW" dirty="0"/>
              <a:t>Conventional ML</a:t>
            </a:r>
          </a:p>
          <a:p>
            <a:pPr lvl="1"/>
            <a:r>
              <a:rPr lang="en-US" altLang="zh-TW" dirty="0"/>
              <a:t>Structure data in tabular format</a:t>
            </a:r>
          </a:p>
          <a:p>
            <a:r>
              <a:rPr lang="en-US" altLang="zh-TW" dirty="0"/>
              <a:t>Feature matrix: </a:t>
            </a:r>
            <a:r>
              <a:rPr lang="en-US" altLang="zh-TW" dirty="0" err="1"/>
              <a:t>dxn</a:t>
            </a:r>
            <a:endParaRPr lang="en-US" altLang="zh-TW" dirty="0"/>
          </a:p>
          <a:p>
            <a:pPr lvl="1"/>
            <a:r>
              <a:rPr lang="en-US" altLang="zh-TW" dirty="0"/>
              <a:t>n: data count</a:t>
            </a:r>
          </a:p>
          <a:p>
            <a:pPr lvl="1"/>
            <a:r>
              <a:rPr lang="en-US" altLang="zh-TW" dirty="0"/>
              <a:t>d: feature dimension</a:t>
            </a:r>
          </a:p>
          <a:p>
            <a:r>
              <a:rPr lang="en-US" altLang="zh-TW" dirty="0"/>
              <a:t>Class label: 1xn</a:t>
            </a:r>
          </a:p>
          <a:p>
            <a:pPr lvl="1"/>
            <a:r>
              <a:rPr lang="en-US" altLang="zh-TW" dirty="0"/>
              <a:t>c: no. of classes</a:t>
            </a:r>
          </a:p>
        </p:txBody>
      </p:sp>
      <p:sp>
        <p:nvSpPr>
          <p:cNvPr id="6" name="投影片編號版面配置區 2">
            <a:extLst>
              <a:ext uri="{FF2B5EF4-FFF2-40B4-BE49-F238E27FC236}">
                <a16:creationId xmlns:a16="http://schemas.microsoft.com/office/drawing/2014/main" id="{CC7ACB89-5C80-A242-BAB4-D9DC1945EFF0}"/>
              </a:ext>
            </a:extLst>
          </p:cNvPr>
          <p:cNvSpPr>
            <a:spLocks noGrp="1"/>
          </p:cNvSpPr>
          <p:nvPr>
            <p:ph type="sldNum" sz="quarter" idx="12"/>
          </p:nvPr>
        </p:nvSpPr>
        <p:spPr>
          <a:xfrm>
            <a:off x="11707471" y="6491288"/>
            <a:ext cx="367736" cy="276981"/>
          </a:xfrm>
        </p:spPr>
        <p:txBody>
          <a:bodyPr/>
          <a:lstStyle/>
          <a:p>
            <a:pPr>
              <a:defRPr/>
            </a:pPr>
            <a:fld id="{F8E63FCA-909A-0E41-83E6-98DE1485C005}" type="slidenum">
              <a:rPr lang="zh-TW" altLang="en-US" smtClean="0"/>
              <a:pPr>
                <a:defRPr/>
              </a:pPr>
              <a:t>2</a:t>
            </a:fld>
            <a:endParaRPr lang="zh-TW" altLang="en-US"/>
          </a:p>
        </p:txBody>
      </p:sp>
      <p:grpSp>
        <p:nvGrpSpPr>
          <p:cNvPr id="7" name="群組 6">
            <a:extLst>
              <a:ext uri="{FF2B5EF4-FFF2-40B4-BE49-F238E27FC236}">
                <a16:creationId xmlns:a16="http://schemas.microsoft.com/office/drawing/2014/main" id="{AA9D1A0A-7500-4C47-937B-B1876B397561}"/>
              </a:ext>
            </a:extLst>
          </p:cNvPr>
          <p:cNvGrpSpPr/>
          <p:nvPr/>
        </p:nvGrpSpPr>
        <p:grpSpPr>
          <a:xfrm>
            <a:off x="6096000" y="2708920"/>
            <a:ext cx="144016" cy="1584176"/>
            <a:chOff x="4655840" y="2708920"/>
            <a:chExt cx="144016" cy="1584176"/>
          </a:xfrm>
        </p:grpSpPr>
        <p:sp>
          <p:nvSpPr>
            <p:cNvPr id="8" name="矩形: 圓角 7">
              <a:extLst>
                <a:ext uri="{FF2B5EF4-FFF2-40B4-BE49-F238E27FC236}">
                  <a16:creationId xmlns:a16="http://schemas.microsoft.com/office/drawing/2014/main" id="{5504F9EE-6B97-4276-8332-CBB5C4B78915}"/>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圓角 8">
              <a:extLst>
                <a:ext uri="{FF2B5EF4-FFF2-40B4-BE49-F238E27FC236}">
                  <a16:creationId xmlns:a16="http://schemas.microsoft.com/office/drawing/2014/main" id="{87D1DA9A-A2E3-448C-A4C5-832FE9224758}"/>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圓角 9">
              <a:extLst>
                <a:ext uri="{FF2B5EF4-FFF2-40B4-BE49-F238E27FC236}">
                  <a16:creationId xmlns:a16="http://schemas.microsoft.com/office/drawing/2014/main" id="{0884931C-DAA6-4ECF-985B-796565C85E99}"/>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圓角 10">
              <a:extLst>
                <a:ext uri="{FF2B5EF4-FFF2-40B4-BE49-F238E27FC236}">
                  <a16:creationId xmlns:a16="http://schemas.microsoft.com/office/drawing/2014/main" id="{C772DDDF-1327-44FE-B97A-3B4B8B261F97}"/>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圓角 11">
              <a:extLst>
                <a:ext uri="{FF2B5EF4-FFF2-40B4-BE49-F238E27FC236}">
                  <a16:creationId xmlns:a16="http://schemas.microsoft.com/office/drawing/2014/main" id="{68786D61-DD44-402A-9DB2-51F811698CD8}"/>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圓角 12">
              <a:extLst>
                <a:ext uri="{FF2B5EF4-FFF2-40B4-BE49-F238E27FC236}">
                  <a16:creationId xmlns:a16="http://schemas.microsoft.com/office/drawing/2014/main" id="{297C562E-7F58-4704-B223-99C8CE407571}"/>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 name="群組 13">
            <a:extLst>
              <a:ext uri="{FF2B5EF4-FFF2-40B4-BE49-F238E27FC236}">
                <a16:creationId xmlns:a16="http://schemas.microsoft.com/office/drawing/2014/main" id="{FE9166A7-B52F-4DC4-8310-0C827C4B6A3F}"/>
              </a:ext>
            </a:extLst>
          </p:cNvPr>
          <p:cNvGrpSpPr/>
          <p:nvPr/>
        </p:nvGrpSpPr>
        <p:grpSpPr>
          <a:xfrm>
            <a:off x="6384032" y="2708920"/>
            <a:ext cx="144016" cy="1584176"/>
            <a:chOff x="4655840" y="2708920"/>
            <a:chExt cx="144016" cy="1584176"/>
          </a:xfrm>
        </p:grpSpPr>
        <p:sp>
          <p:nvSpPr>
            <p:cNvPr id="15" name="矩形: 圓角 14">
              <a:extLst>
                <a:ext uri="{FF2B5EF4-FFF2-40B4-BE49-F238E27FC236}">
                  <a16:creationId xmlns:a16="http://schemas.microsoft.com/office/drawing/2014/main" id="{68EA84C6-91EB-4E2E-BB97-C025D7C87940}"/>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圓角 15">
              <a:extLst>
                <a:ext uri="{FF2B5EF4-FFF2-40B4-BE49-F238E27FC236}">
                  <a16:creationId xmlns:a16="http://schemas.microsoft.com/office/drawing/2014/main" id="{B9639856-F164-4012-8E74-E8212277F549}"/>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圓角 16">
              <a:extLst>
                <a:ext uri="{FF2B5EF4-FFF2-40B4-BE49-F238E27FC236}">
                  <a16:creationId xmlns:a16="http://schemas.microsoft.com/office/drawing/2014/main" id="{3EA727A8-A845-4183-AA87-02E2D262443F}"/>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圓角 17">
              <a:extLst>
                <a:ext uri="{FF2B5EF4-FFF2-40B4-BE49-F238E27FC236}">
                  <a16:creationId xmlns:a16="http://schemas.microsoft.com/office/drawing/2014/main" id="{1FC65FB0-98F5-4FF6-AD09-B1DF38F9F044}"/>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圓角 18">
              <a:extLst>
                <a:ext uri="{FF2B5EF4-FFF2-40B4-BE49-F238E27FC236}">
                  <a16:creationId xmlns:a16="http://schemas.microsoft.com/office/drawing/2014/main" id="{A346065D-DB0B-43B6-AB40-C272464CF5A3}"/>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5990BB3B-BFA4-484B-B440-FCBA7A620899}"/>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1" name="群組 20">
            <a:extLst>
              <a:ext uri="{FF2B5EF4-FFF2-40B4-BE49-F238E27FC236}">
                <a16:creationId xmlns:a16="http://schemas.microsoft.com/office/drawing/2014/main" id="{A1F1763C-778A-4B37-865B-2BE034AFDACA}"/>
              </a:ext>
            </a:extLst>
          </p:cNvPr>
          <p:cNvGrpSpPr/>
          <p:nvPr/>
        </p:nvGrpSpPr>
        <p:grpSpPr>
          <a:xfrm>
            <a:off x="6672064" y="2708920"/>
            <a:ext cx="144016" cy="1584176"/>
            <a:chOff x="4655840" y="2708920"/>
            <a:chExt cx="144016" cy="1584176"/>
          </a:xfrm>
        </p:grpSpPr>
        <p:sp>
          <p:nvSpPr>
            <p:cNvPr id="22" name="矩形: 圓角 21">
              <a:extLst>
                <a:ext uri="{FF2B5EF4-FFF2-40B4-BE49-F238E27FC236}">
                  <a16:creationId xmlns:a16="http://schemas.microsoft.com/office/drawing/2014/main" id="{5518C4CF-2027-4FED-9CB2-718C0B8A40F7}"/>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圓角 22">
              <a:extLst>
                <a:ext uri="{FF2B5EF4-FFF2-40B4-BE49-F238E27FC236}">
                  <a16:creationId xmlns:a16="http://schemas.microsoft.com/office/drawing/2014/main" id="{24A09026-4681-4E32-8638-A7B07FB0CF0F}"/>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圓角 23">
              <a:extLst>
                <a:ext uri="{FF2B5EF4-FFF2-40B4-BE49-F238E27FC236}">
                  <a16:creationId xmlns:a16="http://schemas.microsoft.com/office/drawing/2014/main" id="{A63924B2-C286-4E79-A2C2-6DA3793FD854}"/>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圓角 24">
              <a:extLst>
                <a:ext uri="{FF2B5EF4-FFF2-40B4-BE49-F238E27FC236}">
                  <a16:creationId xmlns:a16="http://schemas.microsoft.com/office/drawing/2014/main" id="{A236C91C-DA69-4B35-A0AE-9E18CB4DCE28}"/>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圓角 25">
              <a:extLst>
                <a:ext uri="{FF2B5EF4-FFF2-40B4-BE49-F238E27FC236}">
                  <a16:creationId xmlns:a16="http://schemas.microsoft.com/office/drawing/2014/main" id="{9913040A-8A60-4146-824A-ABD717F9F608}"/>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圓角 26">
              <a:extLst>
                <a:ext uri="{FF2B5EF4-FFF2-40B4-BE49-F238E27FC236}">
                  <a16:creationId xmlns:a16="http://schemas.microsoft.com/office/drawing/2014/main" id="{16A306E6-6811-4FFF-A130-172B68FDE913}"/>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8" name="群組 27">
            <a:extLst>
              <a:ext uri="{FF2B5EF4-FFF2-40B4-BE49-F238E27FC236}">
                <a16:creationId xmlns:a16="http://schemas.microsoft.com/office/drawing/2014/main" id="{E33218AE-E7C5-4348-B929-FED3D8DC6376}"/>
              </a:ext>
            </a:extLst>
          </p:cNvPr>
          <p:cNvGrpSpPr/>
          <p:nvPr/>
        </p:nvGrpSpPr>
        <p:grpSpPr>
          <a:xfrm>
            <a:off x="6960096" y="2708920"/>
            <a:ext cx="144016" cy="1584176"/>
            <a:chOff x="4655840" y="2708920"/>
            <a:chExt cx="144016" cy="1584176"/>
          </a:xfrm>
        </p:grpSpPr>
        <p:sp>
          <p:nvSpPr>
            <p:cNvPr id="29" name="矩形: 圓角 28">
              <a:extLst>
                <a:ext uri="{FF2B5EF4-FFF2-40B4-BE49-F238E27FC236}">
                  <a16:creationId xmlns:a16="http://schemas.microsoft.com/office/drawing/2014/main" id="{2D0522BD-2BA1-4722-93B0-77E2E8D800E7}"/>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圓角 29">
              <a:extLst>
                <a:ext uri="{FF2B5EF4-FFF2-40B4-BE49-F238E27FC236}">
                  <a16:creationId xmlns:a16="http://schemas.microsoft.com/office/drawing/2014/main" id="{F108EF41-4DF6-4FDF-A9F2-590B3F9C7213}"/>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圓角 30">
              <a:extLst>
                <a:ext uri="{FF2B5EF4-FFF2-40B4-BE49-F238E27FC236}">
                  <a16:creationId xmlns:a16="http://schemas.microsoft.com/office/drawing/2014/main" id="{A7E7A1FB-22B9-45D2-83C9-D73CCA254D2B}"/>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圓角 31">
              <a:extLst>
                <a:ext uri="{FF2B5EF4-FFF2-40B4-BE49-F238E27FC236}">
                  <a16:creationId xmlns:a16="http://schemas.microsoft.com/office/drawing/2014/main" id="{0384BB1B-76B6-41D4-8B1B-BC141A4FA66E}"/>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圓角 32">
              <a:extLst>
                <a:ext uri="{FF2B5EF4-FFF2-40B4-BE49-F238E27FC236}">
                  <a16:creationId xmlns:a16="http://schemas.microsoft.com/office/drawing/2014/main" id="{DB175722-1A21-40DB-824D-048217B8FA15}"/>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圓角 33">
              <a:extLst>
                <a:ext uri="{FF2B5EF4-FFF2-40B4-BE49-F238E27FC236}">
                  <a16:creationId xmlns:a16="http://schemas.microsoft.com/office/drawing/2014/main" id="{4E642B30-1813-48BB-9D30-EDD536C31A27}"/>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5" name="群組 34">
            <a:extLst>
              <a:ext uri="{FF2B5EF4-FFF2-40B4-BE49-F238E27FC236}">
                <a16:creationId xmlns:a16="http://schemas.microsoft.com/office/drawing/2014/main" id="{9D3D8A0E-4140-4B00-B6F2-397A2BB48CAD}"/>
              </a:ext>
            </a:extLst>
          </p:cNvPr>
          <p:cNvGrpSpPr/>
          <p:nvPr/>
        </p:nvGrpSpPr>
        <p:grpSpPr>
          <a:xfrm>
            <a:off x="7248128" y="2708920"/>
            <a:ext cx="144016" cy="1584176"/>
            <a:chOff x="4655840" y="2708920"/>
            <a:chExt cx="144016" cy="1584176"/>
          </a:xfrm>
        </p:grpSpPr>
        <p:sp>
          <p:nvSpPr>
            <p:cNvPr id="36" name="矩形: 圓角 35">
              <a:extLst>
                <a:ext uri="{FF2B5EF4-FFF2-40B4-BE49-F238E27FC236}">
                  <a16:creationId xmlns:a16="http://schemas.microsoft.com/office/drawing/2014/main" id="{12D98A82-CCC1-4DA9-ADFC-9A8C28108793}"/>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圓角 36">
              <a:extLst>
                <a:ext uri="{FF2B5EF4-FFF2-40B4-BE49-F238E27FC236}">
                  <a16:creationId xmlns:a16="http://schemas.microsoft.com/office/drawing/2014/main" id="{586FB6A2-32B6-46C6-86C1-00F8BAA8F34A}"/>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圓角 37">
              <a:extLst>
                <a:ext uri="{FF2B5EF4-FFF2-40B4-BE49-F238E27FC236}">
                  <a16:creationId xmlns:a16="http://schemas.microsoft.com/office/drawing/2014/main" id="{7699E025-B81D-41DC-A7EE-7E0814809023}"/>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圓角 38">
              <a:extLst>
                <a:ext uri="{FF2B5EF4-FFF2-40B4-BE49-F238E27FC236}">
                  <a16:creationId xmlns:a16="http://schemas.microsoft.com/office/drawing/2014/main" id="{9FDB8DAA-9C45-426E-90EE-F3EA44FDB7B5}"/>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圓角 39">
              <a:extLst>
                <a:ext uri="{FF2B5EF4-FFF2-40B4-BE49-F238E27FC236}">
                  <a16:creationId xmlns:a16="http://schemas.microsoft.com/office/drawing/2014/main" id="{369A5C2A-D9EC-4582-A887-7C93020C1F7A}"/>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圓角 40">
              <a:extLst>
                <a:ext uri="{FF2B5EF4-FFF2-40B4-BE49-F238E27FC236}">
                  <a16:creationId xmlns:a16="http://schemas.microsoft.com/office/drawing/2014/main" id="{9806EE81-5B8D-4EF1-BCA7-B134AF993D9C}"/>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2" name="群組 41">
            <a:extLst>
              <a:ext uri="{FF2B5EF4-FFF2-40B4-BE49-F238E27FC236}">
                <a16:creationId xmlns:a16="http://schemas.microsoft.com/office/drawing/2014/main" id="{5930AC6E-5EA6-4458-B8A3-6BE5A4440C95}"/>
              </a:ext>
            </a:extLst>
          </p:cNvPr>
          <p:cNvGrpSpPr/>
          <p:nvPr/>
        </p:nvGrpSpPr>
        <p:grpSpPr>
          <a:xfrm>
            <a:off x="7536160" y="2708920"/>
            <a:ext cx="144016" cy="1584176"/>
            <a:chOff x="4655840" y="2708920"/>
            <a:chExt cx="144016" cy="1584176"/>
          </a:xfrm>
        </p:grpSpPr>
        <p:sp>
          <p:nvSpPr>
            <p:cNvPr id="43" name="矩形: 圓角 42">
              <a:extLst>
                <a:ext uri="{FF2B5EF4-FFF2-40B4-BE49-F238E27FC236}">
                  <a16:creationId xmlns:a16="http://schemas.microsoft.com/office/drawing/2014/main" id="{3BA4491D-D01A-40E9-B33E-9A2E1AA0FB27}"/>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圓角 43">
              <a:extLst>
                <a:ext uri="{FF2B5EF4-FFF2-40B4-BE49-F238E27FC236}">
                  <a16:creationId xmlns:a16="http://schemas.microsoft.com/office/drawing/2014/main" id="{6577C782-B3D0-4145-9EEB-F5CABB3C2309}"/>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圓角 44">
              <a:extLst>
                <a:ext uri="{FF2B5EF4-FFF2-40B4-BE49-F238E27FC236}">
                  <a16:creationId xmlns:a16="http://schemas.microsoft.com/office/drawing/2014/main" id="{C2C47C4F-EDC4-4687-B9C3-C782D471EC59}"/>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矩形: 圓角 45">
              <a:extLst>
                <a:ext uri="{FF2B5EF4-FFF2-40B4-BE49-F238E27FC236}">
                  <a16:creationId xmlns:a16="http://schemas.microsoft.com/office/drawing/2014/main" id="{27EF4744-7489-44B1-BD80-48AE7EBD9905}"/>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圓角 46">
              <a:extLst>
                <a:ext uri="{FF2B5EF4-FFF2-40B4-BE49-F238E27FC236}">
                  <a16:creationId xmlns:a16="http://schemas.microsoft.com/office/drawing/2014/main" id="{10F8FFCC-B31B-4AD9-8C87-9285A3BC55A3}"/>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圓角 47">
              <a:extLst>
                <a:ext uri="{FF2B5EF4-FFF2-40B4-BE49-F238E27FC236}">
                  <a16:creationId xmlns:a16="http://schemas.microsoft.com/office/drawing/2014/main" id="{FF1A8E85-0C74-4692-A7BF-DA5DCEEB7B55}"/>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9" name="群組 48">
            <a:extLst>
              <a:ext uri="{FF2B5EF4-FFF2-40B4-BE49-F238E27FC236}">
                <a16:creationId xmlns:a16="http://schemas.microsoft.com/office/drawing/2014/main" id="{5A4BA0D4-835D-42DB-9290-E3CBF6768AD5}"/>
              </a:ext>
            </a:extLst>
          </p:cNvPr>
          <p:cNvGrpSpPr/>
          <p:nvPr/>
        </p:nvGrpSpPr>
        <p:grpSpPr>
          <a:xfrm>
            <a:off x="7824192" y="2708920"/>
            <a:ext cx="144016" cy="1584176"/>
            <a:chOff x="4655840" y="2708920"/>
            <a:chExt cx="144016" cy="1584176"/>
          </a:xfrm>
        </p:grpSpPr>
        <p:sp>
          <p:nvSpPr>
            <p:cNvPr id="50" name="矩形: 圓角 49">
              <a:extLst>
                <a:ext uri="{FF2B5EF4-FFF2-40B4-BE49-F238E27FC236}">
                  <a16:creationId xmlns:a16="http://schemas.microsoft.com/office/drawing/2014/main" id="{BBC9D0E4-5710-4604-B19E-EBE6FC587858}"/>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圓角 50">
              <a:extLst>
                <a:ext uri="{FF2B5EF4-FFF2-40B4-BE49-F238E27FC236}">
                  <a16:creationId xmlns:a16="http://schemas.microsoft.com/office/drawing/2014/main" id="{6B448674-1385-4AA5-B83E-B329628628F4}"/>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圓角 51">
              <a:extLst>
                <a:ext uri="{FF2B5EF4-FFF2-40B4-BE49-F238E27FC236}">
                  <a16:creationId xmlns:a16="http://schemas.microsoft.com/office/drawing/2014/main" id="{EA0FFB74-28A9-40DF-9849-E46408BD92A7}"/>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圓角 52">
              <a:extLst>
                <a:ext uri="{FF2B5EF4-FFF2-40B4-BE49-F238E27FC236}">
                  <a16:creationId xmlns:a16="http://schemas.microsoft.com/office/drawing/2014/main" id="{AD26A9D9-915D-4933-B37A-635688A308BB}"/>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圓角 53">
              <a:extLst>
                <a:ext uri="{FF2B5EF4-FFF2-40B4-BE49-F238E27FC236}">
                  <a16:creationId xmlns:a16="http://schemas.microsoft.com/office/drawing/2014/main" id="{16B8A717-FAFB-4B22-AD1A-638F22489249}"/>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圓角 54">
              <a:extLst>
                <a:ext uri="{FF2B5EF4-FFF2-40B4-BE49-F238E27FC236}">
                  <a16:creationId xmlns:a16="http://schemas.microsoft.com/office/drawing/2014/main" id="{7472AD22-11A9-44E2-8077-B29BA8EEFCF1}"/>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6" name="群組 55">
            <a:extLst>
              <a:ext uri="{FF2B5EF4-FFF2-40B4-BE49-F238E27FC236}">
                <a16:creationId xmlns:a16="http://schemas.microsoft.com/office/drawing/2014/main" id="{C35A5F28-8894-443C-BDB2-B7522BFFFC18}"/>
              </a:ext>
            </a:extLst>
          </p:cNvPr>
          <p:cNvGrpSpPr/>
          <p:nvPr/>
        </p:nvGrpSpPr>
        <p:grpSpPr>
          <a:xfrm>
            <a:off x="8112224" y="2708920"/>
            <a:ext cx="144016" cy="1584176"/>
            <a:chOff x="4655840" y="2708920"/>
            <a:chExt cx="144016" cy="1584176"/>
          </a:xfrm>
        </p:grpSpPr>
        <p:sp>
          <p:nvSpPr>
            <p:cNvPr id="57" name="矩形: 圓角 56">
              <a:extLst>
                <a:ext uri="{FF2B5EF4-FFF2-40B4-BE49-F238E27FC236}">
                  <a16:creationId xmlns:a16="http://schemas.microsoft.com/office/drawing/2014/main" id="{7BA3B47F-DB36-45AB-952B-BA6D705FD4F2}"/>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圓角 57">
              <a:extLst>
                <a:ext uri="{FF2B5EF4-FFF2-40B4-BE49-F238E27FC236}">
                  <a16:creationId xmlns:a16="http://schemas.microsoft.com/office/drawing/2014/main" id="{50F7D734-0E10-42BB-A0AE-769B1238F619}"/>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圓角 58">
              <a:extLst>
                <a:ext uri="{FF2B5EF4-FFF2-40B4-BE49-F238E27FC236}">
                  <a16:creationId xmlns:a16="http://schemas.microsoft.com/office/drawing/2014/main" id="{DF7E7324-330A-40FC-B1D9-CE00246A9635}"/>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圓角 59">
              <a:extLst>
                <a:ext uri="{FF2B5EF4-FFF2-40B4-BE49-F238E27FC236}">
                  <a16:creationId xmlns:a16="http://schemas.microsoft.com/office/drawing/2014/main" id="{3B56DD9B-DB90-4A2B-8411-9A26EB8E728D}"/>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圓角 60">
              <a:extLst>
                <a:ext uri="{FF2B5EF4-FFF2-40B4-BE49-F238E27FC236}">
                  <a16:creationId xmlns:a16="http://schemas.microsoft.com/office/drawing/2014/main" id="{D7B8F39C-272E-464D-B703-C40432E68793}"/>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圓角 61">
              <a:extLst>
                <a:ext uri="{FF2B5EF4-FFF2-40B4-BE49-F238E27FC236}">
                  <a16:creationId xmlns:a16="http://schemas.microsoft.com/office/drawing/2014/main" id="{E39C4472-5893-48E5-88E3-766A90834E2C}"/>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3" name="群組 62">
            <a:extLst>
              <a:ext uri="{FF2B5EF4-FFF2-40B4-BE49-F238E27FC236}">
                <a16:creationId xmlns:a16="http://schemas.microsoft.com/office/drawing/2014/main" id="{ED1D2109-5188-4C55-BEF8-B00EB8ADCF87}"/>
              </a:ext>
            </a:extLst>
          </p:cNvPr>
          <p:cNvGrpSpPr/>
          <p:nvPr/>
        </p:nvGrpSpPr>
        <p:grpSpPr>
          <a:xfrm>
            <a:off x="8400256" y="2708920"/>
            <a:ext cx="144016" cy="1584176"/>
            <a:chOff x="4655840" y="2708920"/>
            <a:chExt cx="144016" cy="1584176"/>
          </a:xfrm>
        </p:grpSpPr>
        <p:sp>
          <p:nvSpPr>
            <p:cNvPr id="64" name="矩形: 圓角 63">
              <a:extLst>
                <a:ext uri="{FF2B5EF4-FFF2-40B4-BE49-F238E27FC236}">
                  <a16:creationId xmlns:a16="http://schemas.microsoft.com/office/drawing/2014/main" id="{5ECE7BAB-F739-4A75-92B6-A676D51F5A27}"/>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圓角 64">
              <a:extLst>
                <a:ext uri="{FF2B5EF4-FFF2-40B4-BE49-F238E27FC236}">
                  <a16:creationId xmlns:a16="http://schemas.microsoft.com/office/drawing/2014/main" id="{2C1DB4AD-7807-422D-8A3F-1F8E68E2318D}"/>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圓角 65">
              <a:extLst>
                <a:ext uri="{FF2B5EF4-FFF2-40B4-BE49-F238E27FC236}">
                  <a16:creationId xmlns:a16="http://schemas.microsoft.com/office/drawing/2014/main" id="{DD1EAA2F-4032-4061-B22B-8CF7AFCA44E4}"/>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圓角 66">
              <a:extLst>
                <a:ext uri="{FF2B5EF4-FFF2-40B4-BE49-F238E27FC236}">
                  <a16:creationId xmlns:a16="http://schemas.microsoft.com/office/drawing/2014/main" id="{864776B7-AA70-4ABA-A47E-CE9394EF971E}"/>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圓角 67">
              <a:extLst>
                <a:ext uri="{FF2B5EF4-FFF2-40B4-BE49-F238E27FC236}">
                  <a16:creationId xmlns:a16="http://schemas.microsoft.com/office/drawing/2014/main" id="{1D3165E2-FC0C-49C1-A26D-26FE82E2E007}"/>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矩形: 圓角 68">
              <a:extLst>
                <a:ext uri="{FF2B5EF4-FFF2-40B4-BE49-F238E27FC236}">
                  <a16:creationId xmlns:a16="http://schemas.microsoft.com/office/drawing/2014/main" id="{60BF26F7-4C90-4F74-BFF3-7115FFE7C845}"/>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0" name="群組 69">
            <a:extLst>
              <a:ext uri="{FF2B5EF4-FFF2-40B4-BE49-F238E27FC236}">
                <a16:creationId xmlns:a16="http://schemas.microsoft.com/office/drawing/2014/main" id="{3E3B88C2-D960-47F5-AEB3-BDFAD5A5F175}"/>
              </a:ext>
            </a:extLst>
          </p:cNvPr>
          <p:cNvGrpSpPr/>
          <p:nvPr/>
        </p:nvGrpSpPr>
        <p:grpSpPr>
          <a:xfrm>
            <a:off x="8688288" y="2708920"/>
            <a:ext cx="144016" cy="1584176"/>
            <a:chOff x="4655840" y="2708920"/>
            <a:chExt cx="144016" cy="1584176"/>
          </a:xfrm>
        </p:grpSpPr>
        <p:sp>
          <p:nvSpPr>
            <p:cNvPr id="71" name="矩形: 圓角 70">
              <a:extLst>
                <a:ext uri="{FF2B5EF4-FFF2-40B4-BE49-F238E27FC236}">
                  <a16:creationId xmlns:a16="http://schemas.microsoft.com/office/drawing/2014/main" id="{EDD53003-1C6D-407B-A85D-88FF2C7FFCC6}"/>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圓角 71">
              <a:extLst>
                <a:ext uri="{FF2B5EF4-FFF2-40B4-BE49-F238E27FC236}">
                  <a16:creationId xmlns:a16="http://schemas.microsoft.com/office/drawing/2014/main" id="{4FD544E3-E2B4-4271-98FA-FE9D33957657}"/>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圓角 72">
              <a:extLst>
                <a:ext uri="{FF2B5EF4-FFF2-40B4-BE49-F238E27FC236}">
                  <a16:creationId xmlns:a16="http://schemas.microsoft.com/office/drawing/2014/main" id="{1C74077B-820D-44CB-B018-B273FF317CED}"/>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矩形: 圓角 73">
              <a:extLst>
                <a:ext uri="{FF2B5EF4-FFF2-40B4-BE49-F238E27FC236}">
                  <a16:creationId xmlns:a16="http://schemas.microsoft.com/office/drawing/2014/main" id="{163F115A-4F7A-4005-AEF0-ABED623CA54C}"/>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矩形: 圓角 74">
              <a:extLst>
                <a:ext uri="{FF2B5EF4-FFF2-40B4-BE49-F238E27FC236}">
                  <a16:creationId xmlns:a16="http://schemas.microsoft.com/office/drawing/2014/main" id="{9125789C-20C7-458B-8D0E-7699B80F3BE8}"/>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圓角 75">
              <a:extLst>
                <a:ext uri="{FF2B5EF4-FFF2-40B4-BE49-F238E27FC236}">
                  <a16:creationId xmlns:a16="http://schemas.microsoft.com/office/drawing/2014/main" id="{C86B3B51-7803-4B9E-813D-354606D26768}"/>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7" name="矩形: 圓角 76">
            <a:extLst>
              <a:ext uri="{FF2B5EF4-FFF2-40B4-BE49-F238E27FC236}">
                <a16:creationId xmlns:a16="http://schemas.microsoft.com/office/drawing/2014/main" id="{9BDE3459-65FB-494A-A8DC-E0FED53C963A}"/>
              </a:ext>
            </a:extLst>
          </p:cNvPr>
          <p:cNvSpPr/>
          <p:nvPr/>
        </p:nvSpPr>
        <p:spPr>
          <a:xfrm>
            <a:off x="6096000" y="443711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3</a:t>
            </a:r>
            <a:endParaRPr lang="zh-TW" altLang="en-US" dirty="0">
              <a:solidFill>
                <a:schemeClr val="tx1"/>
              </a:solidFill>
            </a:endParaRPr>
          </a:p>
        </p:txBody>
      </p:sp>
      <p:sp>
        <p:nvSpPr>
          <p:cNvPr id="78" name="矩形: 圓角 77">
            <a:extLst>
              <a:ext uri="{FF2B5EF4-FFF2-40B4-BE49-F238E27FC236}">
                <a16:creationId xmlns:a16="http://schemas.microsoft.com/office/drawing/2014/main" id="{97152A42-2551-48E2-8F04-F184FEEF890B}"/>
              </a:ext>
            </a:extLst>
          </p:cNvPr>
          <p:cNvSpPr/>
          <p:nvPr/>
        </p:nvSpPr>
        <p:spPr>
          <a:xfrm>
            <a:off x="6384032" y="443711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3</a:t>
            </a:r>
            <a:endParaRPr lang="zh-TW" altLang="en-US" dirty="0">
              <a:solidFill>
                <a:schemeClr val="tx1"/>
              </a:solidFill>
            </a:endParaRPr>
          </a:p>
        </p:txBody>
      </p:sp>
      <p:sp>
        <p:nvSpPr>
          <p:cNvPr id="79" name="矩形: 圓角 78">
            <a:extLst>
              <a:ext uri="{FF2B5EF4-FFF2-40B4-BE49-F238E27FC236}">
                <a16:creationId xmlns:a16="http://schemas.microsoft.com/office/drawing/2014/main" id="{0B7FEE1C-22E3-4F8A-A2D5-CACE635808F1}"/>
              </a:ext>
            </a:extLst>
          </p:cNvPr>
          <p:cNvSpPr/>
          <p:nvPr/>
        </p:nvSpPr>
        <p:spPr>
          <a:xfrm>
            <a:off x="6672064" y="443711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80" name="矩形: 圓角 79">
            <a:extLst>
              <a:ext uri="{FF2B5EF4-FFF2-40B4-BE49-F238E27FC236}">
                <a16:creationId xmlns:a16="http://schemas.microsoft.com/office/drawing/2014/main" id="{1722002D-BDE4-4238-ABF1-5FA476A45448}"/>
              </a:ext>
            </a:extLst>
          </p:cNvPr>
          <p:cNvSpPr/>
          <p:nvPr/>
        </p:nvSpPr>
        <p:spPr>
          <a:xfrm>
            <a:off x="6960096" y="443711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81" name="矩形: 圓角 80">
            <a:extLst>
              <a:ext uri="{FF2B5EF4-FFF2-40B4-BE49-F238E27FC236}">
                <a16:creationId xmlns:a16="http://schemas.microsoft.com/office/drawing/2014/main" id="{C2D094EE-434A-4A83-B71C-7E599E4C0176}"/>
              </a:ext>
            </a:extLst>
          </p:cNvPr>
          <p:cNvSpPr/>
          <p:nvPr/>
        </p:nvSpPr>
        <p:spPr>
          <a:xfrm>
            <a:off x="7248128" y="443711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82" name="矩形: 圓角 81">
            <a:extLst>
              <a:ext uri="{FF2B5EF4-FFF2-40B4-BE49-F238E27FC236}">
                <a16:creationId xmlns:a16="http://schemas.microsoft.com/office/drawing/2014/main" id="{3E2F76E2-62B9-4249-A315-FCA971865257}"/>
              </a:ext>
            </a:extLst>
          </p:cNvPr>
          <p:cNvSpPr/>
          <p:nvPr/>
        </p:nvSpPr>
        <p:spPr>
          <a:xfrm>
            <a:off x="7536160" y="443711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83" name="矩形: 圓角 82">
            <a:extLst>
              <a:ext uri="{FF2B5EF4-FFF2-40B4-BE49-F238E27FC236}">
                <a16:creationId xmlns:a16="http://schemas.microsoft.com/office/drawing/2014/main" id="{106E9A19-D5CB-4AD4-BDAF-A661978BD1CE}"/>
              </a:ext>
            </a:extLst>
          </p:cNvPr>
          <p:cNvSpPr/>
          <p:nvPr/>
        </p:nvSpPr>
        <p:spPr>
          <a:xfrm>
            <a:off x="7824192" y="443711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84" name="矩形: 圓角 83">
            <a:extLst>
              <a:ext uri="{FF2B5EF4-FFF2-40B4-BE49-F238E27FC236}">
                <a16:creationId xmlns:a16="http://schemas.microsoft.com/office/drawing/2014/main" id="{65C0E801-981A-4010-BA9A-6439BE540C02}"/>
              </a:ext>
            </a:extLst>
          </p:cNvPr>
          <p:cNvSpPr/>
          <p:nvPr/>
        </p:nvSpPr>
        <p:spPr>
          <a:xfrm>
            <a:off x="8112224" y="443711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85" name="矩形: 圓角 84">
            <a:extLst>
              <a:ext uri="{FF2B5EF4-FFF2-40B4-BE49-F238E27FC236}">
                <a16:creationId xmlns:a16="http://schemas.microsoft.com/office/drawing/2014/main" id="{D6788FC9-FA5A-4C6C-8D72-49BBBE1A0A54}"/>
              </a:ext>
            </a:extLst>
          </p:cNvPr>
          <p:cNvSpPr/>
          <p:nvPr/>
        </p:nvSpPr>
        <p:spPr>
          <a:xfrm>
            <a:off x="8400256" y="443711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86" name="矩形: 圓角 85">
            <a:extLst>
              <a:ext uri="{FF2B5EF4-FFF2-40B4-BE49-F238E27FC236}">
                <a16:creationId xmlns:a16="http://schemas.microsoft.com/office/drawing/2014/main" id="{C4626A78-A033-45B0-B245-57460F1F8D70}"/>
              </a:ext>
            </a:extLst>
          </p:cNvPr>
          <p:cNvSpPr/>
          <p:nvPr/>
        </p:nvSpPr>
        <p:spPr>
          <a:xfrm>
            <a:off x="8688288" y="443711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87" name="左大括弧 86">
            <a:extLst>
              <a:ext uri="{FF2B5EF4-FFF2-40B4-BE49-F238E27FC236}">
                <a16:creationId xmlns:a16="http://schemas.microsoft.com/office/drawing/2014/main" id="{EACFD7B7-A62C-49D9-8DD6-73BE7CA07306}"/>
              </a:ext>
            </a:extLst>
          </p:cNvPr>
          <p:cNvSpPr/>
          <p:nvPr/>
        </p:nvSpPr>
        <p:spPr>
          <a:xfrm>
            <a:off x="5680988" y="2636912"/>
            <a:ext cx="274240" cy="16561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8" name="左大括弧 87">
            <a:extLst>
              <a:ext uri="{FF2B5EF4-FFF2-40B4-BE49-F238E27FC236}">
                <a16:creationId xmlns:a16="http://schemas.microsoft.com/office/drawing/2014/main" id="{8380A13A-C42B-4054-93E8-E822FB9C8C6F}"/>
              </a:ext>
            </a:extLst>
          </p:cNvPr>
          <p:cNvSpPr/>
          <p:nvPr/>
        </p:nvSpPr>
        <p:spPr>
          <a:xfrm>
            <a:off x="5680988" y="4365104"/>
            <a:ext cx="274240" cy="2880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9" name="文字方塊 88">
            <a:extLst>
              <a:ext uri="{FF2B5EF4-FFF2-40B4-BE49-F238E27FC236}">
                <a16:creationId xmlns:a16="http://schemas.microsoft.com/office/drawing/2014/main" id="{C9ACF39E-9603-4626-A7BE-EBC7480E9A4F}"/>
              </a:ext>
            </a:extLst>
          </p:cNvPr>
          <p:cNvSpPr txBox="1"/>
          <p:nvPr/>
        </p:nvSpPr>
        <p:spPr>
          <a:xfrm>
            <a:off x="4456852" y="3275692"/>
            <a:ext cx="1249060" cy="369332"/>
          </a:xfrm>
          <a:prstGeom prst="rect">
            <a:avLst/>
          </a:prstGeom>
          <a:noFill/>
        </p:spPr>
        <p:txBody>
          <a:bodyPr wrap="none" rtlCol="0">
            <a:spAutoFit/>
          </a:bodyPr>
          <a:lstStyle/>
          <a:p>
            <a:pPr algn="ctr"/>
            <a:r>
              <a:rPr lang="en-US" altLang="zh-TW" dirty="0"/>
              <a:t>d features</a:t>
            </a:r>
            <a:endParaRPr lang="zh-TW" altLang="en-US" dirty="0"/>
          </a:p>
        </p:txBody>
      </p:sp>
      <p:sp>
        <p:nvSpPr>
          <p:cNvPr id="90" name="文字方塊 89">
            <a:extLst>
              <a:ext uri="{FF2B5EF4-FFF2-40B4-BE49-F238E27FC236}">
                <a16:creationId xmlns:a16="http://schemas.microsoft.com/office/drawing/2014/main" id="{AEEFA6A1-BD36-4174-ACE8-36D9FAEAB8EC}"/>
              </a:ext>
            </a:extLst>
          </p:cNvPr>
          <p:cNvSpPr txBox="1"/>
          <p:nvPr/>
        </p:nvSpPr>
        <p:spPr>
          <a:xfrm>
            <a:off x="4439816" y="4149080"/>
            <a:ext cx="1313180" cy="646331"/>
          </a:xfrm>
          <a:prstGeom prst="rect">
            <a:avLst/>
          </a:prstGeom>
          <a:noFill/>
        </p:spPr>
        <p:txBody>
          <a:bodyPr wrap="none" rtlCol="0">
            <a:spAutoFit/>
          </a:bodyPr>
          <a:lstStyle/>
          <a:p>
            <a:pPr algn="ctr"/>
            <a:r>
              <a:rPr lang="en-US" altLang="zh-TW" dirty="0"/>
              <a:t>Class label</a:t>
            </a:r>
          </a:p>
          <a:p>
            <a:pPr algn="ctr"/>
            <a:r>
              <a:rPr lang="en-US" altLang="zh-TW" dirty="0"/>
              <a:t>(1 to c)</a:t>
            </a:r>
            <a:endParaRPr lang="zh-TW" altLang="en-US" dirty="0"/>
          </a:p>
        </p:txBody>
      </p:sp>
      <p:sp>
        <p:nvSpPr>
          <p:cNvPr id="91" name="左大括弧 90">
            <a:extLst>
              <a:ext uri="{FF2B5EF4-FFF2-40B4-BE49-F238E27FC236}">
                <a16:creationId xmlns:a16="http://schemas.microsoft.com/office/drawing/2014/main" id="{9BEADF76-5816-4611-97B4-71190B2A23FB}"/>
              </a:ext>
            </a:extLst>
          </p:cNvPr>
          <p:cNvSpPr/>
          <p:nvPr/>
        </p:nvSpPr>
        <p:spPr>
          <a:xfrm rot="5400000">
            <a:off x="7363036" y="1095636"/>
            <a:ext cx="202232" cy="27363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92" name="文字方塊 91">
            <a:extLst>
              <a:ext uri="{FF2B5EF4-FFF2-40B4-BE49-F238E27FC236}">
                <a16:creationId xmlns:a16="http://schemas.microsoft.com/office/drawing/2014/main" id="{E5AA0997-0370-4662-830B-AE4B67C5B147}"/>
              </a:ext>
            </a:extLst>
          </p:cNvPr>
          <p:cNvSpPr txBox="1"/>
          <p:nvPr/>
        </p:nvSpPr>
        <p:spPr>
          <a:xfrm>
            <a:off x="6888088" y="2051556"/>
            <a:ext cx="1287532" cy="369332"/>
          </a:xfrm>
          <a:prstGeom prst="rect">
            <a:avLst/>
          </a:prstGeom>
          <a:noFill/>
        </p:spPr>
        <p:txBody>
          <a:bodyPr wrap="none" rtlCol="0">
            <a:spAutoFit/>
          </a:bodyPr>
          <a:lstStyle/>
          <a:p>
            <a:pPr algn="ctr"/>
            <a:r>
              <a:rPr lang="en-US" altLang="zh-TW" dirty="0"/>
              <a:t>n I/O pairs</a:t>
            </a:r>
            <a:endParaRPr lang="zh-TW" altLang="en-US" dirty="0"/>
          </a:p>
        </p:txBody>
      </p:sp>
      <p:sp>
        <p:nvSpPr>
          <p:cNvPr id="93" name="矩形: 圓角 92">
            <a:extLst>
              <a:ext uri="{FF2B5EF4-FFF2-40B4-BE49-F238E27FC236}">
                <a16:creationId xmlns:a16="http://schemas.microsoft.com/office/drawing/2014/main" id="{A3B68C85-4BD1-445C-9591-66BC9269DD3A}"/>
              </a:ext>
            </a:extLst>
          </p:cNvPr>
          <p:cNvSpPr/>
          <p:nvPr/>
        </p:nvSpPr>
        <p:spPr>
          <a:xfrm>
            <a:off x="6035422" y="26369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圓角 93">
            <a:extLst>
              <a:ext uri="{FF2B5EF4-FFF2-40B4-BE49-F238E27FC236}">
                <a16:creationId xmlns:a16="http://schemas.microsoft.com/office/drawing/2014/main" id="{8C01C695-8EB2-45CB-9C15-05C5EB2EC836}"/>
              </a:ext>
            </a:extLst>
          </p:cNvPr>
          <p:cNvSpPr/>
          <p:nvPr/>
        </p:nvSpPr>
        <p:spPr>
          <a:xfrm>
            <a:off x="6330692" y="26369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圓角 94">
            <a:extLst>
              <a:ext uri="{FF2B5EF4-FFF2-40B4-BE49-F238E27FC236}">
                <a16:creationId xmlns:a16="http://schemas.microsoft.com/office/drawing/2014/main" id="{D27F82E7-95DC-4BD0-98BF-B100FC2E7918}"/>
              </a:ext>
            </a:extLst>
          </p:cNvPr>
          <p:cNvSpPr/>
          <p:nvPr/>
        </p:nvSpPr>
        <p:spPr>
          <a:xfrm>
            <a:off x="6616958" y="26369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圓角 95">
            <a:extLst>
              <a:ext uri="{FF2B5EF4-FFF2-40B4-BE49-F238E27FC236}">
                <a16:creationId xmlns:a16="http://schemas.microsoft.com/office/drawing/2014/main" id="{4638CD4F-B024-4A1D-9CB1-EA57271BEE53}"/>
              </a:ext>
            </a:extLst>
          </p:cNvPr>
          <p:cNvSpPr/>
          <p:nvPr/>
        </p:nvSpPr>
        <p:spPr>
          <a:xfrm>
            <a:off x="6910948" y="26369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圓角 96">
            <a:extLst>
              <a:ext uri="{FF2B5EF4-FFF2-40B4-BE49-F238E27FC236}">
                <a16:creationId xmlns:a16="http://schemas.microsoft.com/office/drawing/2014/main" id="{D3B67826-3734-4CC3-8FD1-83928EE2242C}"/>
              </a:ext>
            </a:extLst>
          </p:cNvPr>
          <p:cNvSpPr/>
          <p:nvPr/>
        </p:nvSpPr>
        <p:spPr>
          <a:xfrm>
            <a:off x="7193022" y="26369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圓角 97">
            <a:extLst>
              <a:ext uri="{FF2B5EF4-FFF2-40B4-BE49-F238E27FC236}">
                <a16:creationId xmlns:a16="http://schemas.microsoft.com/office/drawing/2014/main" id="{78661962-DCF8-4202-838E-A2C3C99B9A66}"/>
              </a:ext>
            </a:extLst>
          </p:cNvPr>
          <p:cNvSpPr/>
          <p:nvPr/>
        </p:nvSpPr>
        <p:spPr>
          <a:xfrm>
            <a:off x="7481054" y="26369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矩形: 圓角 98">
            <a:extLst>
              <a:ext uri="{FF2B5EF4-FFF2-40B4-BE49-F238E27FC236}">
                <a16:creationId xmlns:a16="http://schemas.microsoft.com/office/drawing/2014/main" id="{0A4DD99F-F5FB-4E15-ABBB-7995428C0E9B}"/>
              </a:ext>
            </a:extLst>
          </p:cNvPr>
          <p:cNvSpPr/>
          <p:nvPr/>
        </p:nvSpPr>
        <p:spPr>
          <a:xfrm>
            <a:off x="7772896" y="26369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圓角 99">
            <a:extLst>
              <a:ext uri="{FF2B5EF4-FFF2-40B4-BE49-F238E27FC236}">
                <a16:creationId xmlns:a16="http://schemas.microsoft.com/office/drawing/2014/main" id="{C23C3662-3151-4F11-B1F1-E0C43675C101}"/>
              </a:ext>
            </a:extLst>
          </p:cNvPr>
          <p:cNvSpPr/>
          <p:nvPr/>
        </p:nvSpPr>
        <p:spPr>
          <a:xfrm>
            <a:off x="8058646" y="26369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圓角 100">
            <a:extLst>
              <a:ext uri="{FF2B5EF4-FFF2-40B4-BE49-F238E27FC236}">
                <a16:creationId xmlns:a16="http://schemas.microsoft.com/office/drawing/2014/main" id="{9BEB7E19-5988-40D7-A443-FAF84F5A6D8F}"/>
              </a:ext>
            </a:extLst>
          </p:cNvPr>
          <p:cNvSpPr/>
          <p:nvPr/>
        </p:nvSpPr>
        <p:spPr>
          <a:xfrm>
            <a:off x="8348206" y="26369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圓角 101">
            <a:extLst>
              <a:ext uri="{FF2B5EF4-FFF2-40B4-BE49-F238E27FC236}">
                <a16:creationId xmlns:a16="http://schemas.microsoft.com/office/drawing/2014/main" id="{BF15EC8E-EEED-432F-BCB6-7DD71838D960}"/>
              </a:ext>
            </a:extLst>
          </p:cNvPr>
          <p:cNvSpPr/>
          <p:nvPr/>
        </p:nvSpPr>
        <p:spPr>
          <a:xfrm>
            <a:off x="8630146" y="26369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文字方塊 102">
            <a:extLst>
              <a:ext uri="{FF2B5EF4-FFF2-40B4-BE49-F238E27FC236}">
                <a16:creationId xmlns:a16="http://schemas.microsoft.com/office/drawing/2014/main" id="{3EA6C08D-FB8C-4A4C-B938-BB4E788D93AD}"/>
              </a:ext>
            </a:extLst>
          </p:cNvPr>
          <p:cNvSpPr txBox="1"/>
          <p:nvPr/>
        </p:nvSpPr>
        <p:spPr>
          <a:xfrm>
            <a:off x="6049594" y="4869160"/>
            <a:ext cx="2525051" cy="646331"/>
          </a:xfrm>
          <a:prstGeom prst="rect">
            <a:avLst/>
          </a:prstGeom>
          <a:noFill/>
        </p:spPr>
        <p:txBody>
          <a:bodyPr wrap="none" rtlCol="0">
            <a:spAutoFit/>
          </a:bodyPr>
          <a:lstStyle/>
          <a:p>
            <a:pPr algn="ctr"/>
            <a:r>
              <a:rPr lang="en-US" altLang="zh-TW" dirty="0"/>
              <a:t>d = 6, n = 10</a:t>
            </a:r>
          </a:p>
          <a:p>
            <a:pPr algn="ctr"/>
            <a:r>
              <a:rPr lang="en-US" altLang="zh-TW" dirty="0"/>
              <a:t>Class size ratio = 3:5:2</a:t>
            </a:r>
            <a:endParaRPr lang="zh-TW" altLang="en-US" dirty="0"/>
          </a:p>
        </p:txBody>
      </p:sp>
      <p:sp>
        <p:nvSpPr>
          <p:cNvPr id="104" name="圓角矩形圖說文字 31">
            <a:extLst>
              <a:ext uri="{FF2B5EF4-FFF2-40B4-BE49-F238E27FC236}">
                <a16:creationId xmlns:a16="http://schemas.microsoft.com/office/drawing/2014/main" id="{6629B114-7DD6-4946-B9C7-DD3574EA7754}"/>
              </a:ext>
            </a:extLst>
          </p:cNvPr>
          <p:cNvSpPr/>
          <p:nvPr/>
        </p:nvSpPr>
        <p:spPr>
          <a:xfrm>
            <a:off x="9405818" y="2132856"/>
            <a:ext cx="1730742" cy="408623"/>
          </a:xfrm>
          <a:prstGeom prst="wedgeRoundRectCallout">
            <a:avLst>
              <a:gd name="adj1" fmla="val -69497"/>
              <a:gd name="adj2" fmla="val 68529"/>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rPr>
              <a:t>Column-major!</a:t>
            </a:r>
            <a:endParaRPr lang="zh-TW" altLang="en-US" dirty="0">
              <a:solidFill>
                <a:schemeClr val="tx1"/>
              </a:solidFill>
            </a:endParaRPr>
          </a:p>
        </p:txBody>
      </p:sp>
    </p:spTree>
    <p:extLst>
      <p:ext uri="{BB962C8B-B14F-4D97-AF65-F5344CB8AC3E}">
        <p14:creationId xmlns:p14="http://schemas.microsoft.com/office/powerpoint/2010/main" val="180654338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436058-1ED2-A147-9405-E37CE5D4AB47}"/>
              </a:ext>
            </a:extLst>
          </p:cNvPr>
          <p:cNvSpPr>
            <a:spLocks noGrp="1"/>
          </p:cNvSpPr>
          <p:nvPr>
            <p:ph type="title"/>
          </p:nvPr>
        </p:nvSpPr>
        <p:spPr/>
        <p:txBody>
          <a:bodyPr/>
          <a:lstStyle/>
          <a:p>
            <a:endParaRPr kumimoji="1" lang="zh-TW" altLang="en-US"/>
          </a:p>
        </p:txBody>
      </p:sp>
      <p:sp>
        <p:nvSpPr>
          <p:cNvPr id="3" name="內容版面配置區 2">
            <a:extLst>
              <a:ext uri="{FF2B5EF4-FFF2-40B4-BE49-F238E27FC236}">
                <a16:creationId xmlns:a16="http://schemas.microsoft.com/office/drawing/2014/main" id="{C53F4A25-E802-9240-ABDD-0EE469E33A55}"/>
              </a:ext>
            </a:extLst>
          </p:cNvPr>
          <p:cNvSpPr>
            <a:spLocks noGrp="1"/>
          </p:cNvSpPr>
          <p:nvPr>
            <p:ph idx="1"/>
          </p:nvPr>
        </p:nvSpPr>
        <p:spPr/>
        <p:txBody>
          <a:bodyPr/>
          <a:lstStyle/>
          <a:p>
            <a:endParaRPr kumimoji="1" lang="zh-TW" altLang="en-US"/>
          </a:p>
        </p:txBody>
      </p:sp>
      <p:pic>
        <p:nvPicPr>
          <p:cNvPr id="4" name="圖片 3">
            <a:extLst>
              <a:ext uri="{FF2B5EF4-FFF2-40B4-BE49-F238E27FC236}">
                <a16:creationId xmlns:a16="http://schemas.microsoft.com/office/drawing/2014/main" id="{1ABA03FC-3AFF-E74D-84AB-851427527903}"/>
              </a:ext>
            </a:extLst>
          </p:cNvPr>
          <p:cNvPicPr>
            <a:picLocks noChangeAspect="1"/>
          </p:cNvPicPr>
          <p:nvPr/>
        </p:nvPicPr>
        <p:blipFill>
          <a:blip r:embed="rId2"/>
          <a:stretch>
            <a:fillRect/>
          </a:stretch>
        </p:blipFill>
        <p:spPr>
          <a:xfrm>
            <a:off x="0" y="553778"/>
            <a:ext cx="12192000" cy="5989928"/>
          </a:xfrm>
          <a:prstGeom prst="rect">
            <a:avLst/>
          </a:prstGeom>
        </p:spPr>
      </p:pic>
      <p:sp>
        <p:nvSpPr>
          <p:cNvPr id="5" name="投影片編號版面配置區 2">
            <a:extLst>
              <a:ext uri="{FF2B5EF4-FFF2-40B4-BE49-F238E27FC236}">
                <a16:creationId xmlns:a16="http://schemas.microsoft.com/office/drawing/2014/main" id="{1BFD4BD6-3B8E-1044-8528-07CB76A1E5D1}"/>
              </a:ext>
            </a:extLst>
          </p:cNvPr>
          <p:cNvSpPr>
            <a:spLocks noGrp="1"/>
          </p:cNvSpPr>
          <p:nvPr>
            <p:ph type="sldNum" sz="quarter" idx="12"/>
          </p:nvPr>
        </p:nvSpPr>
        <p:spPr>
          <a:xfrm>
            <a:off x="11582400" y="6491288"/>
            <a:ext cx="492807" cy="276981"/>
          </a:xfrm>
        </p:spPr>
        <p:txBody>
          <a:bodyPr/>
          <a:lstStyle/>
          <a:p>
            <a:pPr>
              <a:defRPr/>
            </a:pPr>
            <a:fld id="{F8E63FCA-909A-0E41-83E6-98DE1485C005}" type="slidenum">
              <a:rPr lang="zh-TW" altLang="en-US" smtClean="0"/>
              <a:pPr>
                <a:defRPr/>
              </a:pPr>
              <a:t>29</a:t>
            </a:fld>
            <a:endParaRPr lang="zh-TW" altLang="en-US" dirty="0"/>
          </a:p>
        </p:txBody>
      </p:sp>
    </p:spTree>
    <p:extLst>
      <p:ext uri="{BB962C8B-B14F-4D97-AF65-F5344CB8AC3E}">
        <p14:creationId xmlns:p14="http://schemas.microsoft.com/office/powerpoint/2010/main" val="158187536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800462-37DA-C94A-BE61-B4484CF7DF07}"/>
              </a:ext>
            </a:extLst>
          </p:cNvPr>
          <p:cNvSpPr>
            <a:spLocks noGrp="1"/>
          </p:cNvSpPr>
          <p:nvPr>
            <p:ph type="title"/>
          </p:nvPr>
        </p:nvSpPr>
        <p:spPr/>
        <p:txBody>
          <a:bodyPr/>
          <a:lstStyle/>
          <a:p>
            <a:endParaRPr kumimoji="1" lang="zh-TW" altLang="en-US"/>
          </a:p>
        </p:txBody>
      </p:sp>
      <p:sp>
        <p:nvSpPr>
          <p:cNvPr id="3" name="內容版面配置區 2">
            <a:extLst>
              <a:ext uri="{FF2B5EF4-FFF2-40B4-BE49-F238E27FC236}">
                <a16:creationId xmlns:a16="http://schemas.microsoft.com/office/drawing/2014/main" id="{C572CFFC-EFAA-4A4A-B00B-DE11A6635BA4}"/>
              </a:ext>
            </a:extLst>
          </p:cNvPr>
          <p:cNvSpPr>
            <a:spLocks noGrp="1"/>
          </p:cNvSpPr>
          <p:nvPr>
            <p:ph idx="1"/>
          </p:nvPr>
        </p:nvSpPr>
        <p:spPr/>
        <p:txBody>
          <a:bodyPr/>
          <a:lstStyle/>
          <a:p>
            <a:endParaRPr kumimoji="1" lang="zh-TW" altLang="en-US"/>
          </a:p>
        </p:txBody>
      </p:sp>
      <p:pic>
        <p:nvPicPr>
          <p:cNvPr id="4" name="圖片 3">
            <a:extLst>
              <a:ext uri="{FF2B5EF4-FFF2-40B4-BE49-F238E27FC236}">
                <a16:creationId xmlns:a16="http://schemas.microsoft.com/office/drawing/2014/main" id="{636BBD71-CE1B-BB4F-9115-E755799C86A5}"/>
              </a:ext>
            </a:extLst>
          </p:cNvPr>
          <p:cNvPicPr>
            <a:picLocks noChangeAspect="1"/>
          </p:cNvPicPr>
          <p:nvPr/>
        </p:nvPicPr>
        <p:blipFill>
          <a:blip r:embed="rId2"/>
          <a:stretch>
            <a:fillRect/>
          </a:stretch>
        </p:blipFill>
        <p:spPr>
          <a:xfrm>
            <a:off x="0" y="630840"/>
            <a:ext cx="12192000" cy="5835805"/>
          </a:xfrm>
          <a:prstGeom prst="rect">
            <a:avLst/>
          </a:prstGeom>
        </p:spPr>
      </p:pic>
      <p:sp>
        <p:nvSpPr>
          <p:cNvPr id="5" name="投影片編號版面配置區 2">
            <a:extLst>
              <a:ext uri="{FF2B5EF4-FFF2-40B4-BE49-F238E27FC236}">
                <a16:creationId xmlns:a16="http://schemas.microsoft.com/office/drawing/2014/main" id="{28510505-2928-8E40-A3B7-C9993F4F0ECD}"/>
              </a:ext>
            </a:extLst>
          </p:cNvPr>
          <p:cNvSpPr>
            <a:spLocks noGrp="1"/>
          </p:cNvSpPr>
          <p:nvPr>
            <p:ph type="sldNum" sz="quarter" idx="12"/>
          </p:nvPr>
        </p:nvSpPr>
        <p:spPr>
          <a:xfrm>
            <a:off x="11582400" y="6491288"/>
            <a:ext cx="492807" cy="276981"/>
          </a:xfrm>
        </p:spPr>
        <p:txBody>
          <a:bodyPr/>
          <a:lstStyle/>
          <a:p>
            <a:pPr>
              <a:defRPr/>
            </a:pPr>
            <a:fld id="{F8E63FCA-909A-0E41-83E6-98DE1485C005}" type="slidenum">
              <a:rPr lang="zh-TW" altLang="en-US" smtClean="0"/>
              <a:pPr>
                <a:defRPr/>
              </a:pPr>
              <a:t>30</a:t>
            </a:fld>
            <a:endParaRPr lang="zh-TW" altLang="en-US" dirty="0"/>
          </a:p>
        </p:txBody>
      </p:sp>
    </p:spTree>
    <p:extLst>
      <p:ext uri="{BB962C8B-B14F-4D97-AF65-F5344CB8AC3E}">
        <p14:creationId xmlns:p14="http://schemas.microsoft.com/office/powerpoint/2010/main" val="395411168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prstGeom prst="rect">
            <a:avLst/>
          </a:prstGeom>
        </p:spPr>
        <p:txBody>
          <a:bodyPr anchor="b">
            <a:noAutofit/>
          </a:bodyPr>
          <a:lstStyle>
            <a:lvl1pPr>
              <a:defRPr>
                <a:solidFill>
                  <a:srgbClr val="298F80"/>
                </a:solidFill>
                <a:latin typeface="Microsoft JhengHei"/>
                <a:ea typeface="Microsoft JhengHei"/>
                <a:cs typeface="Microsoft JhengHei"/>
                <a:sym typeface="Microsoft JhengHei"/>
              </a:defRPr>
            </a:lvl1pPr>
          </a:lstStyle>
          <a:p>
            <a:pPr>
              <a:defRPr b="1">
                <a:latin typeface="Trebuchet MS"/>
                <a:ea typeface="Trebuchet MS"/>
                <a:cs typeface="Trebuchet MS"/>
                <a:sym typeface="Trebuchet MS"/>
              </a:defRPr>
            </a:pPr>
            <a:r>
              <a:rPr lang="zh-TW" altLang="en-US" dirty="0"/>
              <a:t>信用卡冒用偵測</a:t>
            </a:r>
            <a:endParaRPr b="1" dirty="0">
              <a:latin typeface="微軟正黑體" panose="020B0604030504040204" pitchFamily="34" charset="-120"/>
              <a:ea typeface="微軟正黑體" panose="020B0604030504040204" pitchFamily="34" charset="-120"/>
              <a:sym typeface="Microsoft JhengHei"/>
            </a:endParaRPr>
          </a:p>
        </p:txBody>
      </p:sp>
      <p:sp>
        <p:nvSpPr>
          <p:cNvPr id="2" name="文字版面配置區 1">
            <a:extLst>
              <a:ext uri="{FF2B5EF4-FFF2-40B4-BE49-F238E27FC236}">
                <a16:creationId xmlns:a16="http://schemas.microsoft.com/office/drawing/2014/main" id="{6E4280A2-87F9-B946-B273-969A34F9CF36}"/>
              </a:ext>
            </a:extLst>
          </p:cNvPr>
          <p:cNvSpPr>
            <a:spLocks noGrp="1"/>
          </p:cNvSpPr>
          <p:nvPr>
            <p:ph type="body" idx="1"/>
          </p:nvPr>
        </p:nvSpPr>
        <p:spPr/>
        <p:txBody>
          <a:bodyPr/>
          <a:lstStyle/>
          <a:p>
            <a:endParaRPr kumimoji="1" lang="zh-TW" altLang="en-US"/>
          </a:p>
        </p:txBody>
      </p:sp>
    </p:spTree>
    <p:extLst>
      <p:ext uri="{BB962C8B-B14F-4D97-AF65-F5344CB8AC3E}">
        <p14:creationId xmlns:p14="http://schemas.microsoft.com/office/powerpoint/2010/main" val="419525955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圓角矩形 33"/>
          <p:cNvSpPr/>
          <p:nvPr/>
        </p:nvSpPr>
        <p:spPr>
          <a:xfrm>
            <a:off x="369547" y="4781123"/>
            <a:ext cx="389304" cy="135578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a:solidFill>
                <a:prstClr val="white"/>
              </a:solidFill>
              <a:latin typeface="+mj-ea"/>
              <a:ea typeface="+mj-ea"/>
            </a:endParaRPr>
          </a:p>
        </p:txBody>
      </p:sp>
      <p:sp>
        <p:nvSpPr>
          <p:cNvPr id="35" name="圓角矩形 34"/>
          <p:cNvSpPr/>
          <p:nvPr/>
        </p:nvSpPr>
        <p:spPr>
          <a:xfrm>
            <a:off x="370284" y="2774851"/>
            <a:ext cx="389304" cy="135578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a:solidFill>
                <a:prstClr val="white"/>
              </a:solidFill>
              <a:latin typeface="+mj-ea"/>
              <a:ea typeface="+mj-ea"/>
            </a:endParaRPr>
          </a:p>
        </p:txBody>
      </p:sp>
      <p:pic>
        <p:nvPicPr>
          <p:cNvPr id="36" name="圖片 35"/>
          <p:cNvPicPr>
            <a:picLocks noChangeAspect="1"/>
          </p:cNvPicPr>
          <p:nvPr/>
        </p:nvPicPr>
        <p:blipFill>
          <a:blip r:embed="rId3"/>
          <a:stretch>
            <a:fillRect/>
          </a:stretch>
        </p:blipFill>
        <p:spPr>
          <a:xfrm>
            <a:off x="752001" y="2932803"/>
            <a:ext cx="1080120" cy="1226302"/>
          </a:xfrm>
          <a:prstGeom prst="rect">
            <a:avLst/>
          </a:prstGeom>
        </p:spPr>
      </p:pic>
      <p:sp>
        <p:nvSpPr>
          <p:cNvPr id="37" name="向左箭號 36"/>
          <p:cNvSpPr/>
          <p:nvPr/>
        </p:nvSpPr>
        <p:spPr>
          <a:xfrm rot="10800000">
            <a:off x="1843267" y="3279564"/>
            <a:ext cx="720080" cy="504056"/>
          </a:xfrm>
          <a:prstGeom prst="lef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a:solidFill>
                <a:prstClr val="white"/>
              </a:solidFill>
              <a:latin typeface="+mj-ea"/>
              <a:ea typeface="+mj-ea"/>
            </a:endParaRPr>
          </a:p>
        </p:txBody>
      </p:sp>
      <p:pic>
        <p:nvPicPr>
          <p:cNvPr id="38" name="圖片 37"/>
          <p:cNvPicPr>
            <a:picLocks noChangeAspect="1"/>
          </p:cNvPicPr>
          <p:nvPr/>
        </p:nvPicPr>
        <p:blipFill>
          <a:blip r:embed="rId4"/>
          <a:stretch>
            <a:fillRect/>
          </a:stretch>
        </p:blipFill>
        <p:spPr>
          <a:xfrm>
            <a:off x="3168295" y="2499383"/>
            <a:ext cx="504056" cy="394930"/>
          </a:xfrm>
          <a:prstGeom prst="rect">
            <a:avLst/>
          </a:prstGeom>
        </p:spPr>
      </p:pic>
      <p:pic>
        <p:nvPicPr>
          <p:cNvPr id="39" name="圖片 38"/>
          <p:cNvPicPr>
            <a:picLocks noChangeAspect="1"/>
          </p:cNvPicPr>
          <p:nvPr/>
        </p:nvPicPr>
        <p:blipFill>
          <a:blip r:embed="rId5"/>
          <a:stretch>
            <a:fillRect/>
          </a:stretch>
        </p:blipFill>
        <p:spPr>
          <a:xfrm>
            <a:off x="2610568" y="2925113"/>
            <a:ext cx="1616024" cy="1423640"/>
          </a:xfrm>
          <a:prstGeom prst="rect">
            <a:avLst/>
          </a:prstGeom>
        </p:spPr>
      </p:pic>
      <p:sp>
        <p:nvSpPr>
          <p:cNvPr id="40" name="文字方塊 39"/>
          <p:cNvSpPr txBox="1"/>
          <p:nvPr/>
        </p:nvSpPr>
        <p:spPr>
          <a:xfrm>
            <a:off x="2689922" y="2148105"/>
            <a:ext cx="1571264" cy="369332"/>
          </a:xfrm>
          <a:prstGeom prst="rect">
            <a:avLst/>
          </a:prstGeom>
          <a:noFill/>
        </p:spPr>
        <p:txBody>
          <a:bodyPr wrap="none" rtlCol="0">
            <a:spAutoFit/>
          </a:bodyPr>
          <a:lstStyle/>
          <a:p>
            <a:pPr algn="ctr" fontAlgn="base">
              <a:spcBef>
                <a:spcPct val="0"/>
              </a:spcBef>
              <a:spcAft>
                <a:spcPct val="0"/>
              </a:spcAft>
            </a:pPr>
            <a:r>
              <a:rPr kumimoji="1" lang="en-US" altLang="zh-TW" b="1" dirty="0">
                <a:solidFill>
                  <a:prstClr val="black"/>
                </a:solidFill>
                <a:latin typeface="+mj-ea"/>
                <a:ea typeface="+mj-ea"/>
              </a:rPr>
              <a:t>EFPS 2.0</a:t>
            </a:r>
            <a:r>
              <a:rPr kumimoji="1" lang="zh-TW" altLang="en-US" b="1" dirty="0">
                <a:solidFill>
                  <a:prstClr val="black"/>
                </a:solidFill>
                <a:latin typeface="+mj-ea"/>
                <a:ea typeface="+mj-ea"/>
              </a:rPr>
              <a:t>系統</a:t>
            </a:r>
            <a:endParaRPr kumimoji="1" lang="en-US" altLang="zh-TW" b="1" dirty="0">
              <a:solidFill>
                <a:prstClr val="black"/>
              </a:solidFill>
              <a:latin typeface="+mj-ea"/>
              <a:ea typeface="+mj-ea"/>
            </a:endParaRPr>
          </a:p>
        </p:txBody>
      </p:sp>
      <p:sp>
        <p:nvSpPr>
          <p:cNvPr id="41" name="向左箭號 40"/>
          <p:cNvSpPr/>
          <p:nvPr/>
        </p:nvSpPr>
        <p:spPr>
          <a:xfrm rot="10800000">
            <a:off x="1922196" y="5192628"/>
            <a:ext cx="720080" cy="504056"/>
          </a:xfrm>
          <a:prstGeom prst="lef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a:solidFill>
                <a:prstClr val="white"/>
              </a:solidFill>
              <a:latin typeface="+mj-ea"/>
              <a:ea typeface="+mj-ea"/>
            </a:endParaRPr>
          </a:p>
        </p:txBody>
      </p:sp>
      <p:sp>
        <p:nvSpPr>
          <p:cNvPr id="42" name="文字方塊 41"/>
          <p:cNvSpPr txBox="1"/>
          <p:nvPr/>
        </p:nvSpPr>
        <p:spPr>
          <a:xfrm>
            <a:off x="724124" y="2125672"/>
            <a:ext cx="1107997" cy="369332"/>
          </a:xfrm>
          <a:prstGeom prst="rect">
            <a:avLst/>
          </a:prstGeom>
          <a:noFill/>
        </p:spPr>
        <p:txBody>
          <a:bodyPr wrap="none" rtlCol="0">
            <a:spAutoFit/>
          </a:bodyPr>
          <a:lstStyle/>
          <a:p>
            <a:pPr algn="ctr" fontAlgn="base">
              <a:spcBef>
                <a:spcPct val="0"/>
              </a:spcBef>
              <a:spcAft>
                <a:spcPct val="0"/>
              </a:spcAft>
            </a:pPr>
            <a:r>
              <a:rPr kumimoji="1" lang="zh-TW" altLang="en-US" b="1" dirty="0">
                <a:solidFill>
                  <a:prstClr val="black"/>
                </a:solidFill>
                <a:latin typeface="+mj-ea"/>
                <a:ea typeface="+mj-ea"/>
              </a:rPr>
              <a:t>刷卡交易</a:t>
            </a:r>
          </a:p>
        </p:txBody>
      </p:sp>
      <p:pic>
        <p:nvPicPr>
          <p:cNvPr id="43" name="圖片 42"/>
          <p:cNvPicPr>
            <a:picLocks noChangeAspect="1"/>
          </p:cNvPicPr>
          <p:nvPr/>
        </p:nvPicPr>
        <p:blipFill>
          <a:blip r:embed="rId6">
            <a:clrChange>
              <a:clrFrom>
                <a:srgbClr val="FFFFFF"/>
              </a:clrFrom>
              <a:clrTo>
                <a:srgbClr val="FFFFFF">
                  <a:alpha val="0"/>
                </a:srgbClr>
              </a:clrTo>
            </a:clrChange>
          </a:blip>
          <a:stretch>
            <a:fillRect/>
          </a:stretch>
        </p:blipFill>
        <p:spPr>
          <a:xfrm>
            <a:off x="2472263" y="4852539"/>
            <a:ext cx="1892634" cy="1701634"/>
          </a:xfrm>
          <a:prstGeom prst="rect">
            <a:avLst/>
          </a:prstGeom>
        </p:spPr>
      </p:pic>
      <p:sp>
        <p:nvSpPr>
          <p:cNvPr id="44" name="文字方塊 43"/>
          <p:cNvSpPr txBox="1"/>
          <p:nvPr/>
        </p:nvSpPr>
        <p:spPr>
          <a:xfrm>
            <a:off x="2921556" y="4507562"/>
            <a:ext cx="1107997" cy="369332"/>
          </a:xfrm>
          <a:prstGeom prst="rect">
            <a:avLst/>
          </a:prstGeom>
          <a:noFill/>
        </p:spPr>
        <p:txBody>
          <a:bodyPr wrap="none" rtlCol="0">
            <a:spAutoFit/>
          </a:bodyPr>
          <a:lstStyle/>
          <a:p>
            <a:pPr algn="ctr" fontAlgn="base">
              <a:spcBef>
                <a:spcPct val="0"/>
              </a:spcBef>
              <a:spcAft>
                <a:spcPct val="0"/>
              </a:spcAft>
            </a:pPr>
            <a:r>
              <a:rPr kumimoji="1" lang="zh-TW" altLang="en-US" b="1" dirty="0">
                <a:solidFill>
                  <a:prstClr val="black"/>
                </a:solidFill>
                <a:latin typeface="+mj-ea"/>
                <a:ea typeface="+mj-ea"/>
              </a:rPr>
              <a:t>機器學習</a:t>
            </a:r>
          </a:p>
        </p:txBody>
      </p:sp>
      <p:pic>
        <p:nvPicPr>
          <p:cNvPr id="45" name="圖片 44"/>
          <p:cNvPicPr>
            <a:picLocks noChangeAspect="1"/>
          </p:cNvPicPr>
          <p:nvPr/>
        </p:nvPicPr>
        <p:blipFill>
          <a:blip r:embed="rId3"/>
          <a:stretch>
            <a:fillRect/>
          </a:stretch>
        </p:blipFill>
        <p:spPr>
          <a:xfrm>
            <a:off x="779959" y="4845867"/>
            <a:ext cx="1080120" cy="1226302"/>
          </a:xfrm>
          <a:prstGeom prst="rect">
            <a:avLst/>
          </a:prstGeom>
        </p:spPr>
      </p:pic>
      <p:sp>
        <p:nvSpPr>
          <p:cNvPr id="46" name="文字方塊 45"/>
          <p:cNvSpPr txBox="1"/>
          <p:nvPr/>
        </p:nvSpPr>
        <p:spPr>
          <a:xfrm>
            <a:off x="356613" y="3129581"/>
            <a:ext cx="341327" cy="646331"/>
          </a:xfrm>
          <a:prstGeom prst="rect">
            <a:avLst/>
          </a:prstGeom>
          <a:noFill/>
        </p:spPr>
        <p:txBody>
          <a:bodyPr wrap="square" rtlCol="0">
            <a:spAutoFit/>
          </a:bodyPr>
          <a:lstStyle/>
          <a:p>
            <a:pPr fontAlgn="base">
              <a:spcBef>
                <a:spcPct val="0"/>
              </a:spcBef>
              <a:spcAft>
                <a:spcPct val="0"/>
              </a:spcAft>
            </a:pPr>
            <a:r>
              <a:rPr kumimoji="1" lang="zh-TW" altLang="en-US" b="1" dirty="0">
                <a:solidFill>
                  <a:prstClr val="black"/>
                </a:solidFill>
                <a:latin typeface="+mj-ea"/>
                <a:ea typeface="+mj-ea"/>
              </a:rPr>
              <a:t>現況</a:t>
            </a:r>
          </a:p>
        </p:txBody>
      </p:sp>
      <p:sp>
        <p:nvSpPr>
          <p:cNvPr id="47" name="文字方塊 46"/>
          <p:cNvSpPr txBox="1"/>
          <p:nvPr/>
        </p:nvSpPr>
        <p:spPr>
          <a:xfrm>
            <a:off x="356613" y="4845867"/>
            <a:ext cx="341327" cy="1200329"/>
          </a:xfrm>
          <a:prstGeom prst="rect">
            <a:avLst/>
          </a:prstGeom>
          <a:noFill/>
        </p:spPr>
        <p:txBody>
          <a:bodyPr wrap="square" rtlCol="0">
            <a:spAutoFit/>
          </a:bodyPr>
          <a:lstStyle/>
          <a:p>
            <a:pPr fontAlgn="base">
              <a:spcBef>
                <a:spcPct val="0"/>
              </a:spcBef>
              <a:spcAft>
                <a:spcPct val="0"/>
              </a:spcAft>
            </a:pPr>
            <a:r>
              <a:rPr kumimoji="1" lang="zh-TW" altLang="en-US" b="1" dirty="0">
                <a:solidFill>
                  <a:prstClr val="black"/>
                </a:solidFill>
                <a:latin typeface="+mj-ea"/>
                <a:ea typeface="+mj-ea"/>
              </a:rPr>
              <a:t>專案目的</a:t>
            </a:r>
          </a:p>
        </p:txBody>
      </p:sp>
      <p:sp>
        <p:nvSpPr>
          <p:cNvPr id="48" name="向左箭號 47"/>
          <p:cNvSpPr/>
          <p:nvPr/>
        </p:nvSpPr>
        <p:spPr>
          <a:xfrm rot="10800000">
            <a:off x="4188994" y="3275508"/>
            <a:ext cx="720080" cy="504056"/>
          </a:xfrm>
          <a:prstGeom prst="lef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a:solidFill>
                <a:prstClr val="white"/>
              </a:solidFill>
              <a:latin typeface="+mj-ea"/>
              <a:ea typeface="+mj-ea"/>
            </a:endParaRPr>
          </a:p>
        </p:txBody>
      </p:sp>
      <p:sp>
        <p:nvSpPr>
          <p:cNvPr id="49" name="向左箭號 48"/>
          <p:cNvSpPr/>
          <p:nvPr/>
        </p:nvSpPr>
        <p:spPr>
          <a:xfrm rot="10800000">
            <a:off x="4267923" y="5188572"/>
            <a:ext cx="720080" cy="504056"/>
          </a:xfrm>
          <a:prstGeom prst="lef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a:solidFill>
                <a:prstClr val="white"/>
              </a:solidFill>
              <a:latin typeface="+mj-ea"/>
              <a:ea typeface="+mj-ea"/>
            </a:endParaRPr>
          </a:p>
        </p:txBody>
      </p:sp>
      <p:pic>
        <p:nvPicPr>
          <p:cNvPr id="50" name="圖片 49"/>
          <p:cNvPicPr>
            <a:picLocks noChangeAspect="1"/>
          </p:cNvPicPr>
          <p:nvPr/>
        </p:nvPicPr>
        <p:blipFill>
          <a:blip r:embed="rId7"/>
          <a:stretch>
            <a:fillRect/>
          </a:stretch>
        </p:blipFill>
        <p:spPr>
          <a:xfrm>
            <a:off x="5031881" y="2946666"/>
            <a:ext cx="1045691" cy="1030911"/>
          </a:xfrm>
          <a:prstGeom prst="rect">
            <a:avLst/>
          </a:prstGeom>
        </p:spPr>
      </p:pic>
      <p:pic>
        <p:nvPicPr>
          <p:cNvPr id="51" name="圖片 50"/>
          <p:cNvPicPr>
            <a:picLocks noChangeAspect="1"/>
          </p:cNvPicPr>
          <p:nvPr/>
        </p:nvPicPr>
        <p:blipFill>
          <a:blip r:embed="rId7"/>
          <a:stretch>
            <a:fillRect/>
          </a:stretch>
        </p:blipFill>
        <p:spPr>
          <a:xfrm>
            <a:off x="5031881" y="4781123"/>
            <a:ext cx="1045691" cy="1030911"/>
          </a:xfrm>
          <a:prstGeom prst="rect">
            <a:avLst/>
          </a:prstGeom>
        </p:spPr>
      </p:pic>
      <p:sp>
        <p:nvSpPr>
          <p:cNvPr id="52" name="文字方塊 51"/>
          <p:cNvSpPr txBox="1"/>
          <p:nvPr/>
        </p:nvSpPr>
        <p:spPr>
          <a:xfrm>
            <a:off x="4757173" y="2126119"/>
            <a:ext cx="1569660" cy="369332"/>
          </a:xfrm>
          <a:prstGeom prst="rect">
            <a:avLst/>
          </a:prstGeom>
          <a:noFill/>
        </p:spPr>
        <p:txBody>
          <a:bodyPr wrap="none" rtlCol="0">
            <a:spAutoFit/>
          </a:bodyPr>
          <a:lstStyle/>
          <a:p>
            <a:pPr algn="ctr" fontAlgn="base">
              <a:spcBef>
                <a:spcPct val="0"/>
              </a:spcBef>
              <a:spcAft>
                <a:spcPct val="0"/>
              </a:spcAft>
            </a:pPr>
            <a:r>
              <a:rPr kumimoji="1" lang="zh-TW" altLang="en-US" b="1" dirty="0">
                <a:solidFill>
                  <a:prstClr val="black"/>
                </a:solidFill>
                <a:latin typeface="+mj-ea"/>
                <a:ea typeface="+mj-ea"/>
              </a:rPr>
              <a:t>偵測異常交易</a:t>
            </a:r>
          </a:p>
        </p:txBody>
      </p:sp>
      <p:graphicFrame>
        <p:nvGraphicFramePr>
          <p:cNvPr id="3" name="資料庫圖表 2"/>
          <p:cNvGraphicFramePr/>
          <p:nvPr>
            <p:extLst/>
          </p:nvPr>
        </p:nvGraphicFramePr>
        <p:xfrm>
          <a:off x="6487500" y="2918127"/>
          <a:ext cx="5270911" cy="33152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矩形 7"/>
          <p:cNvSpPr/>
          <p:nvPr/>
        </p:nvSpPr>
        <p:spPr>
          <a:xfrm>
            <a:off x="6842337" y="2038748"/>
            <a:ext cx="1894044" cy="584775"/>
          </a:xfrm>
          <a:prstGeom prst="rect">
            <a:avLst/>
          </a:prstGeom>
          <a:solidFill>
            <a:srgbClr val="31AB98"/>
          </a:solidFill>
          <a:effectLst>
            <a:outerShdw blurRad="50800" dist="38100" dir="5400000" algn="t" rotWithShape="0">
              <a:prstClr val="black">
                <a:alpha val="40000"/>
              </a:prstClr>
            </a:outerShdw>
          </a:effectLst>
        </p:spPr>
        <p:txBody>
          <a:bodyPr wrap="square">
            <a:spAutoFit/>
          </a:bodyPr>
          <a:lstStyle/>
          <a:p>
            <a:pPr algn="ctr"/>
            <a:r>
              <a:rPr kumimoji="1" lang="zh-TW" altLang="en-US" sz="3200" b="1" dirty="0">
                <a:solidFill>
                  <a:schemeClr val="bg1"/>
                </a:solidFill>
                <a:latin typeface="+mj-ea"/>
                <a:ea typeface="+mj-ea"/>
              </a:rPr>
              <a:t>業務痛點</a:t>
            </a:r>
            <a:endParaRPr lang="zh-TW" altLang="en-US" sz="3200" dirty="0">
              <a:solidFill>
                <a:schemeClr val="bg1"/>
              </a:solidFill>
              <a:latin typeface="+mj-ea"/>
              <a:ea typeface="+mj-ea"/>
            </a:endParaRPr>
          </a:p>
        </p:txBody>
      </p:sp>
      <p:sp>
        <p:nvSpPr>
          <p:cNvPr id="59" name="矩形 58"/>
          <p:cNvSpPr/>
          <p:nvPr/>
        </p:nvSpPr>
        <p:spPr>
          <a:xfrm>
            <a:off x="9209849" y="2038748"/>
            <a:ext cx="1861376" cy="584775"/>
          </a:xfrm>
          <a:prstGeom prst="rect">
            <a:avLst/>
          </a:prstGeom>
          <a:solidFill>
            <a:srgbClr val="31AB98"/>
          </a:solidFill>
          <a:effectLst>
            <a:outerShdw blurRad="50800" dist="38100" dir="5400000" algn="t" rotWithShape="0">
              <a:prstClr val="black">
                <a:alpha val="40000"/>
              </a:prstClr>
            </a:outerShdw>
          </a:effectLst>
        </p:spPr>
        <p:txBody>
          <a:bodyPr wrap="square">
            <a:spAutoFit/>
          </a:bodyPr>
          <a:lstStyle/>
          <a:p>
            <a:pPr algn="ctr"/>
            <a:r>
              <a:rPr kumimoji="1" lang="zh-TW" altLang="en-US" sz="3200" b="1" dirty="0">
                <a:solidFill>
                  <a:schemeClr val="bg1"/>
                </a:solidFill>
                <a:latin typeface="+mj-ea"/>
                <a:ea typeface="+mj-ea"/>
              </a:rPr>
              <a:t>專案目的</a:t>
            </a:r>
            <a:endParaRPr lang="zh-TW" altLang="en-US" sz="3200" dirty="0">
              <a:solidFill>
                <a:schemeClr val="bg1"/>
              </a:solidFill>
              <a:latin typeface="+mj-ea"/>
              <a:ea typeface="+mj-ea"/>
            </a:endParaRPr>
          </a:p>
        </p:txBody>
      </p:sp>
      <p:sp>
        <p:nvSpPr>
          <p:cNvPr id="26" name="標題 1"/>
          <p:cNvSpPr txBox="1">
            <a:spLocks/>
          </p:cNvSpPr>
          <p:nvPr/>
        </p:nvSpPr>
        <p:spPr>
          <a:xfrm>
            <a:off x="128918" y="464507"/>
            <a:ext cx="8229600" cy="785813"/>
          </a:xfrm>
          <a:prstGeom prst="rect">
            <a:avLst/>
          </a:prstGeom>
          <a:ln w="25400">
            <a:miter lim="400000"/>
          </a:ln>
          <a:extLst>
            <a:ext uri="{C572A759-6A51-4108-AA02-DFA0A04FC94B}">
              <ma14:wrappingTextBoxFlag xmlns:ma14="http://schemas.microsoft.com/office/mac/drawingml/2011/main" xmlns="" val="1"/>
            </a:ext>
          </a:extLst>
        </p:spPr>
        <p:txBody>
          <a:bodyPr lIns="182848" tIns="91422" rIns="182848" bIns="91422" anchor="ctr">
            <a:normAutofit/>
          </a:bodyPr>
          <a:lstStyle>
            <a:lvl1pPr marL="0" marR="0" indent="0" algn="l" defTabSz="914259" rtl="0" latinLnBrk="0">
              <a:lnSpc>
                <a:spcPct val="100000"/>
              </a:lnSpc>
              <a:spcBef>
                <a:spcPts val="0"/>
              </a:spcBef>
              <a:spcAft>
                <a:spcPts val="0"/>
              </a:spcAft>
              <a:buClrTx/>
              <a:buSzTx/>
              <a:buFontTx/>
              <a:buNone/>
              <a:tabLst/>
              <a:defRPr sz="3550" b="1" i="0" u="none" strike="noStrike" cap="none" spc="0" baseline="0">
                <a:ln>
                  <a:noFill/>
                </a:ln>
                <a:solidFill>
                  <a:srgbClr val="2C9889"/>
                </a:solidFill>
                <a:uFillTx/>
                <a:latin typeface="微軟正黑體" panose="020B0604030504040204" pitchFamily="34" charset="-120"/>
                <a:ea typeface="微軟正黑體" panose="020B0604030504040204" pitchFamily="34" charset="-120"/>
                <a:cs typeface="微軟正黑體" panose="020B0604030504040204" pitchFamily="34" charset="-120"/>
                <a:sym typeface="Trebuchet MS"/>
              </a:defRPr>
            </a:lvl1pPr>
            <a:lvl2pPr marL="0" marR="0" indent="0" algn="l" defTabSz="914259" rtl="0" latinLnBrk="0">
              <a:lnSpc>
                <a:spcPct val="100000"/>
              </a:lnSpc>
              <a:spcBef>
                <a:spcPts val="0"/>
              </a:spcBef>
              <a:spcAft>
                <a:spcPts val="0"/>
              </a:spcAft>
              <a:buClrTx/>
              <a:buSzTx/>
              <a:buFontTx/>
              <a:buNone/>
              <a:tabLst/>
              <a:defRPr sz="3550" b="0" i="0" u="none" strike="noStrike" cap="none" spc="0" baseline="0">
                <a:ln>
                  <a:noFill/>
                </a:ln>
                <a:solidFill>
                  <a:srgbClr val="237B6E"/>
                </a:solidFill>
                <a:uFillTx/>
                <a:latin typeface="Trebuchet MS"/>
                <a:ea typeface="Trebuchet MS"/>
                <a:cs typeface="Trebuchet MS"/>
                <a:sym typeface="Trebuchet MS"/>
              </a:defRPr>
            </a:lvl2pPr>
            <a:lvl3pPr marL="0" marR="0" indent="0" algn="l" defTabSz="914259" rtl="0" latinLnBrk="0">
              <a:lnSpc>
                <a:spcPct val="100000"/>
              </a:lnSpc>
              <a:spcBef>
                <a:spcPts val="0"/>
              </a:spcBef>
              <a:spcAft>
                <a:spcPts val="0"/>
              </a:spcAft>
              <a:buClrTx/>
              <a:buSzTx/>
              <a:buFontTx/>
              <a:buNone/>
              <a:tabLst/>
              <a:defRPr sz="3550" b="0" i="0" u="none" strike="noStrike" cap="none" spc="0" baseline="0">
                <a:ln>
                  <a:noFill/>
                </a:ln>
                <a:solidFill>
                  <a:srgbClr val="237B6E"/>
                </a:solidFill>
                <a:uFillTx/>
                <a:latin typeface="Trebuchet MS"/>
                <a:ea typeface="Trebuchet MS"/>
                <a:cs typeface="Trebuchet MS"/>
                <a:sym typeface="Trebuchet MS"/>
              </a:defRPr>
            </a:lvl3pPr>
            <a:lvl4pPr marL="0" marR="0" indent="0" algn="l" defTabSz="914259" rtl="0" latinLnBrk="0">
              <a:lnSpc>
                <a:spcPct val="100000"/>
              </a:lnSpc>
              <a:spcBef>
                <a:spcPts val="0"/>
              </a:spcBef>
              <a:spcAft>
                <a:spcPts val="0"/>
              </a:spcAft>
              <a:buClrTx/>
              <a:buSzTx/>
              <a:buFontTx/>
              <a:buNone/>
              <a:tabLst/>
              <a:defRPr sz="3550" b="0" i="0" u="none" strike="noStrike" cap="none" spc="0" baseline="0">
                <a:ln>
                  <a:noFill/>
                </a:ln>
                <a:solidFill>
                  <a:srgbClr val="237B6E"/>
                </a:solidFill>
                <a:uFillTx/>
                <a:latin typeface="Trebuchet MS"/>
                <a:ea typeface="Trebuchet MS"/>
                <a:cs typeface="Trebuchet MS"/>
                <a:sym typeface="Trebuchet MS"/>
              </a:defRPr>
            </a:lvl4pPr>
            <a:lvl5pPr marL="0" marR="0" indent="0" algn="l" defTabSz="914259" rtl="0" latinLnBrk="0">
              <a:lnSpc>
                <a:spcPct val="100000"/>
              </a:lnSpc>
              <a:spcBef>
                <a:spcPts val="0"/>
              </a:spcBef>
              <a:spcAft>
                <a:spcPts val="0"/>
              </a:spcAft>
              <a:buClrTx/>
              <a:buSzTx/>
              <a:buFontTx/>
              <a:buNone/>
              <a:tabLst/>
              <a:defRPr sz="3550" b="0" i="0" u="none" strike="noStrike" cap="none" spc="0" baseline="0">
                <a:ln>
                  <a:noFill/>
                </a:ln>
                <a:solidFill>
                  <a:srgbClr val="237B6E"/>
                </a:solidFill>
                <a:uFillTx/>
                <a:latin typeface="Trebuchet MS"/>
                <a:ea typeface="Trebuchet MS"/>
                <a:cs typeface="Trebuchet MS"/>
                <a:sym typeface="Trebuchet MS"/>
              </a:defRPr>
            </a:lvl5pPr>
            <a:lvl6pPr marL="0" marR="0" indent="228567" algn="l" defTabSz="914259" rtl="0" latinLnBrk="0">
              <a:lnSpc>
                <a:spcPct val="100000"/>
              </a:lnSpc>
              <a:spcBef>
                <a:spcPts val="0"/>
              </a:spcBef>
              <a:spcAft>
                <a:spcPts val="0"/>
              </a:spcAft>
              <a:buClrTx/>
              <a:buSzTx/>
              <a:buFontTx/>
              <a:buNone/>
              <a:tabLst/>
              <a:defRPr sz="3550" b="0" i="0" u="none" strike="noStrike" cap="none" spc="0" baseline="0">
                <a:ln>
                  <a:noFill/>
                </a:ln>
                <a:solidFill>
                  <a:srgbClr val="237B6E"/>
                </a:solidFill>
                <a:uFillTx/>
                <a:latin typeface="Trebuchet MS"/>
                <a:ea typeface="Trebuchet MS"/>
                <a:cs typeface="Trebuchet MS"/>
                <a:sym typeface="Trebuchet MS"/>
              </a:defRPr>
            </a:lvl6pPr>
            <a:lvl7pPr marL="0" marR="0" indent="457133" algn="l" defTabSz="914259" rtl="0" latinLnBrk="0">
              <a:lnSpc>
                <a:spcPct val="100000"/>
              </a:lnSpc>
              <a:spcBef>
                <a:spcPts val="0"/>
              </a:spcBef>
              <a:spcAft>
                <a:spcPts val="0"/>
              </a:spcAft>
              <a:buClrTx/>
              <a:buSzTx/>
              <a:buFontTx/>
              <a:buNone/>
              <a:tabLst/>
              <a:defRPr sz="3550" b="0" i="0" u="none" strike="noStrike" cap="none" spc="0" baseline="0">
                <a:ln>
                  <a:noFill/>
                </a:ln>
                <a:solidFill>
                  <a:srgbClr val="237B6E"/>
                </a:solidFill>
                <a:uFillTx/>
                <a:latin typeface="Trebuchet MS"/>
                <a:ea typeface="Trebuchet MS"/>
                <a:cs typeface="Trebuchet MS"/>
                <a:sym typeface="Trebuchet MS"/>
              </a:defRPr>
            </a:lvl7pPr>
            <a:lvl8pPr marL="0" marR="0" indent="685692" algn="l" defTabSz="914259" rtl="0" latinLnBrk="0">
              <a:lnSpc>
                <a:spcPct val="100000"/>
              </a:lnSpc>
              <a:spcBef>
                <a:spcPts val="0"/>
              </a:spcBef>
              <a:spcAft>
                <a:spcPts val="0"/>
              </a:spcAft>
              <a:buClrTx/>
              <a:buSzTx/>
              <a:buFontTx/>
              <a:buNone/>
              <a:tabLst/>
              <a:defRPr sz="3550" b="0" i="0" u="none" strike="noStrike" cap="none" spc="0" baseline="0">
                <a:ln>
                  <a:noFill/>
                </a:ln>
                <a:solidFill>
                  <a:srgbClr val="237B6E"/>
                </a:solidFill>
                <a:uFillTx/>
                <a:latin typeface="Trebuchet MS"/>
                <a:ea typeface="Trebuchet MS"/>
                <a:cs typeface="Trebuchet MS"/>
                <a:sym typeface="Trebuchet MS"/>
              </a:defRPr>
            </a:lvl8pPr>
            <a:lvl9pPr marL="0" marR="0" indent="914259" algn="l" defTabSz="914259" rtl="0" latinLnBrk="0">
              <a:lnSpc>
                <a:spcPct val="100000"/>
              </a:lnSpc>
              <a:spcBef>
                <a:spcPts val="0"/>
              </a:spcBef>
              <a:spcAft>
                <a:spcPts val="0"/>
              </a:spcAft>
              <a:buClrTx/>
              <a:buSzTx/>
              <a:buFontTx/>
              <a:buNone/>
              <a:tabLst/>
              <a:defRPr sz="3550" b="0" i="0" u="none" strike="noStrike" cap="none" spc="0" baseline="0">
                <a:ln>
                  <a:noFill/>
                </a:ln>
                <a:solidFill>
                  <a:srgbClr val="237B6E"/>
                </a:solidFill>
                <a:uFillTx/>
                <a:latin typeface="Trebuchet MS"/>
                <a:ea typeface="Trebuchet MS"/>
                <a:cs typeface="Trebuchet MS"/>
                <a:sym typeface="Trebuchet MS"/>
              </a:defRPr>
            </a:lvl9pPr>
          </a:lstStyle>
          <a:p>
            <a:r>
              <a:rPr lang="zh-TW" altLang="en-US" sz="3600" dirty="0">
                <a:latin typeface="+mj-ea"/>
              </a:rPr>
              <a:t>專案背景</a:t>
            </a:r>
            <a:endParaRPr kumimoji="1" lang="zh-TW" altLang="en-US" kern="0" dirty="0"/>
          </a:p>
        </p:txBody>
      </p:sp>
      <p:sp>
        <p:nvSpPr>
          <p:cNvPr id="27" name="投影片編號版面配置區 2">
            <a:extLst>
              <a:ext uri="{FF2B5EF4-FFF2-40B4-BE49-F238E27FC236}">
                <a16:creationId xmlns:a16="http://schemas.microsoft.com/office/drawing/2014/main" id="{79E9EFF4-8B64-A744-AF08-F4DD7060EFDD}"/>
              </a:ext>
            </a:extLst>
          </p:cNvPr>
          <p:cNvSpPr txBox="1">
            <a:spLocks/>
          </p:cNvSpPr>
          <p:nvPr/>
        </p:nvSpPr>
        <p:spPr>
          <a:xfrm>
            <a:off x="11582400" y="6491288"/>
            <a:ext cx="492807" cy="276981"/>
          </a:xfrm>
        </p:spPr>
        <p:txBody>
          <a:bodyPr/>
          <a:lstStyle>
            <a:defPPr lvl="0">
              <a:defRPr lang="zh-TW"/>
            </a:defPPr>
            <a:lvl1pPr lvl="0" algn="l" rtl="0" fontAlgn="base">
              <a:spcBef>
                <a:spcPct val="0"/>
              </a:spcBef>
              <a:spcAft>
                <a:spcPct val="0"/>
              </a:spcAft>
              <a:defRPr kumimoji="1" sz="1400" kern="1200">
                <a:solidFill>
                  <a:schemeClr val="tx1"/>
                </a:solidFill>
                <a:latin typeface="Arial" pitchFamily="34" charset="0"/>
                <a:ea typeface="新細明體" pitchFamily="18" charset="-120"/>
                <a:cs typeface="+mn-cs"/>
              </a:defRPr>
            </a:lvl1pPr>
            <a:lvl2pPr marL="457200" lvl="1"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lvl="2"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lvl="3"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lvl="4"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lvl="5" algn="l" defTabSz="914400" rtl="0" eaLnBrk="1" latinLnBrk="0" hangingPunct="1">
              <a:defRPr kumimoji="1" kern="1200">
                <a:solidFill>
                  <a:schemeClr val="tx1"/>
                </a:solidFill>
                <a:latin typeface="Arial" pitchFamily="34" charset="0"/>
                <a:ea typeface="新細明體" pitchFamily="18" charset="-120"/>
                <a:cs typeface="+mn-cs"/>
              </a:defRPr>
            </a:lvl6pPr>
            <a:lvl7pPr marL="2743200" lvl="6" algn="l" defTabSz="914400" rtl="0" eaLnBrk="1" latinLnBrk="0" hangingPunct="1">
              <a:defRPr kumimoji="1" kern="1200">
                <a:solidFill>
                  <a:schemeClr val="tx1"/>
                </a:solidFill>
                <a:latin typeface="Arial" pitchFamily="34" charset="0"/>
                <a:ea typeface="新細明體" pitchFamily="18" charset="-120"/>
                <a:cs typeface="+mn-cs"/>
              </a:defRPr>
            </a:lvl7pPr>
            <a:lvl8pPr marL="3200400" lvl="7" algn="l" defTabSz="914400" rtl="0" eaLnBrk="1" latinLnBrk="0" hangingPunct="1">
              <a:defRPr kumimoji="1" kern="1200">
                <a:solidFill>
                  <a:schemeClr val="tx1"/>
                </a:solidFill>
                <a:latin typeface="Arial" pitchFamily="34" charset="0"/>
                <a:ea typeface="新細明體" pitchFamily="18" charset="-120"/>
                <a:cs typeface="+mn-cs"/>
              </a:defRPr>
            </a:lvl8pPr>
            <a:lvl9pPr marL="3657600" lvl="8" algn="l" defTabSz="914400" rtl="0" eaLnBrk="1" latinLnBrk="0" hangingPunct="1">
              <a:defRPr kumimoji="1" kern="1200">
                <a:solidFill>
                  <a:schemeClr val="tx1"/>
                </a:solidFill>
                <a:latin typeface="Arial" pitchFamily="34" charset="0"/>
                <a:ea typeface="新細明體" pitchFamily="18" charset="-120"/>
                <a:cs typeface="+mn-cs"/>
              </a:defRPr>
            </a:lvl9pPr>
          </a:lstStyle>
          <a:p>
            <a:pPr>
              <a:defRPr/>
            </a:pPr>
            <a:fld id="{F8E63FCA-909A-0E41-83E6-98DE1485C005}" type="slidenum">
              <a:rPr lang="zh-TW" altLang="en-US" smtClean="0"/>
              <a:pPr>
                <a:defRPr/>
              </a:pPr>
              <a:t>32</a:t>
            </a:fld>
            <a:endParaRPr lang="zh-TW" altLang="en-US" dirty="0"/>
          </a:p>
        </p:txBody>
      </p:sp>
      <p:sp>
        <p:nvSpPr>
          <p:cNvPr id="28" name="圓角矩形圖說文字 31">
            <a:extLst>
              <a:ext uri="{FF2B5EF4-FFF2-40B4-BE49-F238E27FC236}">
                <a16:creationId xmlns:a16="http://schemas.microsoft.com/office/drawing/2014/main" id="{CD00ED69-D64D-481C-81BD-09030FD54176}"/>
              </a:ext>
            </a:extLst>
          </p:cNvPr>
          <p:cNvSpPr/>
          <p:nvPr/>
        </p:nvSpPr>
        <p:spPr>
          <a:xfrm>
            <a:off x="3128017" y="1214087"/>
            <a:ext cx="3011805" cy="715089"/>
          </a:xfrm>
          <a:prstGeom prst="wedgeRoundRectCallout">
            <a:avLst>
              <a:gd name="adj1" fmla="val -36538"/>
              <a:gd name="adj2" fmla="val 76273"/>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zh-TW" altLang="en-US" dirty="0">
                <a:solidFill>
                  <a:schemeClr val="tx1"/>
                </a:solidFill>
              </a:rPr>
              <a:t>裡面有</a:t>
            </a:r>
            <a:r>
              <a:rPr lang="en-US" altLang="zh-TW" dirty="0">
                <a:solidFill>
                  <a:schemeClr val="tx1"/>
                </a:solidFill>
              </a:rPr>
              <a:t>131</a:t>
            </a:r>
            <a:r>
              <a:rPr lang="zh-TW" altLang="en-US" dirty="0">
                <a:solidFill>
                  <a:schemeClr val="tx1"/>
                </a:solidFill>
              </a:rPr>
              <a:t>條規則，規則數</a:t>
            </a:r>
            <a:endParaRPr lang="en-US" altLang="zh-TW" dirty="0">
              <a:solidFill>
                <a:schemeClr val="tx1"/>
              </a:solidFill>
            </a:endParaRPr>
          </a:p>
          <a:p>
            <a:pPr algn="ctr" eaLnBrk="1" fontAlgn="auto" hangingPunct="1">
              <a:spcBef>
                <a:spcPts val="0"/>
              </a:spcBef>
              <a:spcAft>
                <a:spcPts val="0"/>
              </a:spcAft>
              <a:defRPr/>
            </a:pPr>
            <a:r>
              <a:rPr lang="zh-TW" altLang="en-US" dirty="0">
                <a:solidFill>
                  <a:schemeClr val="tx1"/>
                </a:solidFill>
              </a:rPr>
              <a:t>與參數大約一個月調整一次</a:t>
            </a:r>
          </a:p>
        </p:txBody>
      </p:sp>
    </p:spTree>
    <p:extLst>
      <p:ext uri="{BB962C8B-B14F-4D97-AF65-F5344CB8AC3E}">
        <p14:creationId xmlns:p14="http://schemas.microsoft.com/office/powerpoint/2010/main" val="210717389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531394" y="1470343"/>
            <a:ext cx="934669" cy="479777"/>
          </a:xfrm>
          <a:prstGeom prst="rect">
            <a:avLst/>
          </a:prstGeom>
          <a:solidFill>
            <a:srgbClr val="55F1C1"/>
          </a:solidFill>
          <a:ln w="508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zh-TW" altLang="en-US" sz="3600" b="0" i="0" u="none" strike="noStrike" cap="none" spc="0" normalizeH="0" baseline="0">
              <a:ln>
                <a:noFill/>
              </a:ln>
              <a:solidFill>
                <a:srgbClr val="000000"/>
              </a:solidFill>
              <a:effectLst/>
              <a:uFillTx/>
              <a:latin typeface="Microsoft JhengHei"/>
              <a:ea typeface="Microsoft JhengHei"/>
              <a:cs typeface="Microsoft JhengHei"/>
              <a:sym typeface="Microsoft JhengHei"/>
            </a:endParaRPr>
          </a:p>
        </p:txBody>
      </p:sp>
      <p:sp>
        <p:nvSpPr>
          <p:cNvPr id="6" name="矩形 5"/>
          <p:cNvSpPr/>
          <p:nvPr/>
        </p:nvSpPr>
        <p:spPr>
          <a:xfrm>
            <a:off x="5363583" y="1499331"/>
            <a:ext cx="937469" cy="450789"/>
          </a:xfrm>
          <a:prstGeom prst="rect">
            <a:avLst/>
          </a:prstGeom>
          <a:solidFill>
            <a:srgbClr val="00B0F0"/>
          </a:solidFill>
          <a:ln w="508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zh-TW" altLang="en-US" sz="3600" b="0" i="0" u="none" strike="noStrike" cap="none" spc="0" normalizeH="0" baseline="0">
              <a:ln>
                <a:noFill/>
              </a:ln>
              <a:solidFill>
                <a:srgbClr val="000000"/>
              </a:solidFill>
              <a:effectLst/>
              <a:uFillTx/>
              <a:latin typeface="Microsoft JhengHei"/>
              <a:ea typeface="Microsoft JhengHei"/>
              <a:cs typeface="Microsoft JhengHei"/>
              <a:sym typeface="Microsoft JhengHei"/>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32189">
            <a:off x="6747272" y="1090238"/>
            <a:ext cx="467778" cy="467778"/>
          </a:xfrm>
          <a:prstGeom prst="rect">
            <a:avLst/>
          </a:prstGeom>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4495" y="1052091"/>
            <a:ext cx="573634" cy="573634"/>
          </a:xfrm>
          <a:prstGeom prst="rect">
            <a:avLst/>
          </a:prstGeom>
        </p:spPr>
      </p:pic>
      <p:sp>
        <p:nvSpPr>
          <p:cNvPr id="9" name="矩形 8"/>
          <p:cNvSpPr/>
          <p:nvPr/>
        </p:nvSpPr>
        <p:spPr>
          <a:xfrm>
            <a:off x="933053" y="3012758"/>
            <a:ext cx="11120111" cy="3395025"/>
          </a:xfrm>
          <a:prstGeom prst="rect">
            <a:avLst/>
          </a:prstGeom>
          <a:noFill/>
          <a:ln w="38100">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prstClr val="white"/>
              </a:solidFill>
              <a:latin typeface="Arial" panose="020B0604020202020204" pitchFamily="34" charset="0"/>
              <a:ea typeface="+mj-ea"/>
              <a:cs typeface="Arial" panose="020B0604020202020204" pitchFamily="34" charset="0"/>
            </a:endParaRPr>
          </a:p>
        </p:txBody>
      </p:sp>
      <p:sp>
        <p:nvSpPr>
          <p:cNvPr id="10" name="矩形 9"/>
          <p:cNvSpPr/>
          <p:nvPr/>
        </p:nvSpPr>
        <p:spPr>
          <a:xfrm>
            <a:off x="10003146" y="4210652"/>
            <a:ext cx="1887426" cy="916752"/>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latin typeface="Arial" panose="020B0604020202020204" pitchFamily="34" charset="0"/>
              <a:ea typeface="+mj-ea"/>
              <a:cs typeface="Arial" panose="020B0604020202020204" pitchFamily="34" charset="0"/>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9155" y="4248257"/>
            <a:ext cx="871676" cy="871038"/>
          </a:xfrm>
          <a:prstGeom prst="rect">
            <a:avLst/>
          </a:prstGeom>
        </p:spPr>
      </p:pic>
      <p:pic>
        <p:nvPicPr>
          <p:cNvPr id="12" name="圖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8307" y="4251150"/>
            <a:ext cx="907688" cy="907026"/>
          </a:xfrm>
          <a:prstGeom prst="rect">
            <a:avLst/>
          </a:prstGeom>
        </p:spPr>
      </p:pic>
      <p:cxnSp>
        <p:nvCxnSpPr>
          <p:cNvPr id="13" name="直線接點 12"/>
          <p:cNvCxnSpPr/>
          <p:nvPr/>
        </p:nvCxnSpPr>
        <p:spPr>
          <a:xfrm>
            <a:off x="5617449" y="3350941"/>
            <a:ext cx="576064" cy="0"/>
          </a:xfrm>
          <a:prstGeom prst="line">
            <a:avLst/>
          </a:prstGeom>
          <a:ln w="57150">
            <a:solidFill>
              <a:srgbClr val="B7DEE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4" name="文字方塊 13"/>
          <p:cNvSpPr txBox="1"/>
          <p:nvPr/>
        </p:nvSpPr>
        <p:spPr>
          <a:xfrm>
            <a:off x="6211563" y="3182317"/>
            <a:ext cx="2375971" cy="338554"/>
          </a:xfrm>
          <a:prstGeom prst="rect">
            <a:avLst/>
          </a:prstGeom>
          <a:noFill/>
        </p:spPr>
        <p:txBody>
          <a:bodyPr wrap="none" rtlCol="0">
            <a:spAutoFit/>
          </a:bodyPr>
          <a:lstStyle/>
          <a:p>
            <a:r>
              <a:rPr lang="en-US" altLang="zh-TW" sz="1600" dirty="0">
                <a:latin typeface="Arial" panose="020B0604020202020204" pitchFamily="34" charset="0"/>
                <a:ea typeface="+mj-ea"/>
                <a:cs typeface="Arial" panose="020B0604020202020204" pitchFamily="34" charset="0"/>
              </a:rPr>
              <a:t>Inference Server </a:t>
            </a:r>
            <a:r>
              <a:rPr lang="zh-TW" altLang="en-US" sz="1600" dirty="0">
                <a:latin typeface="Arial" panose="020B0604020202020204" pitchFamily="34" charset="0"/>
                <a:ea typeface="+mj-ea"/>
                <a:cs typeface="Arial" panose="020B0604020202020204" pitchFamily="34" charset="0"/>
              </a:rPr>
              <a:t>資料流</a:t>
            </a:r>
          </a:p>
        </p:txBody>
      </p:sp>
      <p:cxnSp>
        <p:nvCxnSpPr>
          <p:cNvPr id="15" name="直線接點 14"/>
          <p:cNvCxnSpPr/>
          <p:nvPr/>
        </p:nvCxnSpPr>
        <p:spPr>
          <a:xfrm>
            <a:off x="2421648" y="3326094"/>
            <a:ext cx="576064" cy="0"/>
          </a:xfrm>
          <a:prstGeom prst="line">
            <a:avLst/>
          </a:prstGeom>
          <a:ln w="50800">
            <a:solidFill>
              <a:srgbClr val="4F81BD"/>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6" name="文字方塊 15"/>
          <p:cNvSpPr txBox="1"/>
          <p:nvPr/>
        </p:nvSpPr>
        <p:spPr>
          <a:xfrm>
            <a:off x="3015762" y="3157470"/>
            <a:ext cx="2226892" cy="338554"/>
          </a:xfrm>
          <a:prstGeom prst="rect">
            <a:avLst/>
          </a:prstGeom>
          <a:noFill/>
        </p:spPr>
        <p:txBody>
          <a:bodyPr wrap="none" rtlCol="0">
            <a:spAutoFit/>
          </a:bodyPr>
          <a:lstStyle/>
          <a:p>
            <a:r>
              <a:rPr lang="en-US" altLang="zh-TW" sz="1600" dirty="0">
                <a:latin typeface="Arial" panose="020B0604020202020204" pitchFamily="34" charset="0"/>
                <a:ea typeface="+mj-ea"/>
                <a:cs typeface="Arial" panose="020B0604020202020204" pitchFamily="34" charset="0"/>
              </a:rPr>
              <a:t>Feature Server</a:t>
            </a:r>
            <a:r>
              <a:rPr lang="zh-TW" altLang="en-US" sz="1600" dirty="0">
                <a:latin typeface="Arial" panose="020B0604020202020204" pitchFamily="34" charset="0"/>
                <a:ea typeface="+mj-ea"/>
                <a:cs typeface="Arial" panose="020B0604020202020204" pitchFamily="34" charset="0"/>
              </a:rPr>
              <a:t> 資料流</a:t>
            </a:r>
          </a:p>
        </p:txBody>
      </p:sp>
      <p:pic>
        <p:nvPicPr>
          <p:cNvPr id="17" name="圖片 16"/>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8705" b="100000" l="9934" r="89404">
                        <a14:foregroundMark x1="42715" y1="21763" x2="42715" y2="21763"/>
                        <a14:foregroundMark x1="50993" y1="29856" x2="50993" y2="29856"/>
                        <a14:foregroundMark x1="48344" y1="29137" x2="48344" y2="29137"/>
                        <a14:foregroundMark x1="47020" y1="30216" x2="47020" y2="30216"/>
                        <a14:foregroundMark x1="85099" y1="94964" x2="85099" y2="94964"/>
                        <a14:foregroundMark x1="83775" y1="98741" x2="83775" y2="98741"/>
                      </a14:backgroundRemoval>
                    </a14:imgEffect>
                  </a14:imgLayer>
                </a14:imgProps>
              </a:ext>
              <a:ext uri="{28A0092B-C50C-407E-A947-70E740481C1C}">
                <a14:useLocalDpi xmlns:a14="http://schemas.microsoft.com/office/drawing/2010/main" val="0"/>
              </a:ext>
            </a:extLst>
          </a:blip>
          <a:srcRect l="7510" t="15662" r="9882"/>
          <a:stretch/>
        </p:blipFill>
        <p:spPr>
          <a:xfrm>
            <a:off x="159311" y="4111106"/>
            <a:ext cx="516547" cy="884291"/>
          </a:xfrm>
          <a:prstGeom prst="rect">
            <a:avLst/>
          </a:prstGeom>
        </p:spPr>
      </p:pic>
      <p:sp>
        <p:nvSpPr>
          <p:cNvPr id="18" name="矩形 17"/>
          <p:cNvSpPr/>
          <p:nvPr/>
        </p:nvSpPr>
        <p:spPr>
          <a:xfrm>
            <a:off x="153792" y="4111106"/>
            <a:ext cx="548052" cy="953618"/>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latin typeface="Arial" panose="020B0604020202020204" pitchFamily="34" charset="0"/>
              <a:ea typeface="+mj-ea"/>
              <a:cs typeface="Arial" panose="020B0604020202020204" pitchFamily="34" charset="0"/>
            </a:endParaRPr>
          </a:p>
        </p:txBody>
      </p:sp>
      <p:sp>
        <p:nvSpPr>
          <p:cNvPr id="19" name="矩形 18"/>
          <p:cNvSpPr/>
          <p:nvPr/>
        </p:nvSpPr>
        <p:spPr>
          <a:xfrm>
            <a:off x="0" y="5137912"/>
            <a:ext cx="874283" cy="183715"/>
          </a:xfrm>
          <a:prstGeom prst="rect">
            <a:avLst/>
          </a:prstGeom>
          <a:solidFill>
            <a:schemeClr val="bg1">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b="1" dirty="0">
                <a:solidFill>
                  <a:schemeClr val="tx1"/>
                </a:solidFill>
                <a:latin typeface="Arial" panose="020B0604020202020204" pitchFamily="34" charset="0"/>
                <a:ea typeface="+mj-ea"/>
                <a:cs typeface="Arial" panose="020B0604020202020204" pitchFamily="34" charset="0"/>
              </a:rPr>
              <a:t>ODS</a:t>
            </a:r>
            <a:endParaRPr lang="zh-TW" altLang="en-US" b="1" dirty="0">
              <a:solidFill>
                <a:srgbClr val="FF0000"/>
              </a:solidFill>
              <a:latin typeface="Arial" panose="020B0604020202020204" pitchFamily="34" charset="0"/>
              <a:ea typeface="+mj-ea"/>
              <a:cs typeface="Arial" panose="020B0604020202020204" pitchFamily="34" charset="0"/>
            </a:endParaRPr>
          </a:p>
        </p:txBody>
      </p:sp>
      <p:sp>
        <p:nvSpPr>
          <p:cNvPr id="20" name="矩形 19"/>
          <p:cNvSpPr/>
          <p:nvPr/>
        </p:nvSpPr>
        <p:spPr>
          <a:xfrm>
            <a:off x="9774909" y="3812159"/>
            <a:ext cx="2115663" cy="313334"/>
          </a:xfrm>
          <a:prstGeom prst="rect">
            <a:avLst/>
          </a:prstGeom>
          <a:solidFill>
            <a:schemeClr val="bg1">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b="1" dirty="0">
                <a:solidFill>
                  <a:srgbClr val="FF0000"/>
                </a:solidFill>
                <a:latin typeface="Arial" panose="020B0604020202020204" pitchFamily="34" charset="0"/>
                <a:ea typeface="+mj-ea"/>
                <a:cs typeface="Arial" panose="020B0604020202020204" pitchFamily="34" charset="0"/>
              </a:rPr>
              <a:t>Inference Server</a:t>
            </a:r>
            <a:endParaRPr lang="zh-TW" altLang="en-US" b="1" dirty="0">
              <a:solidFill>
                <a:srgbClr val="FF0000"/>
              </a:solidFill>
              <a:latin typeface="Arial" panose="020B0604020202020204" pitchFamily="34" charset="0"/>
              <a:ea typeface="+mj-ea"/>
              <a:cs typeface="Arial" panose="020B0604020202020204" pitchFamily="34" charset="0"/>
            </a:endParaRPr>
          </a:p>
        </p:txBody>
      </p:sp>
      <p:cxnSp>
        <p:nvCxnSpPr>
          <p:cNvPr id="21" name="直線單箭頭接點 20"/>
          <p:cNvCxnSpPr/>
          <p:nvPr/>
        </p:nvCxnSpPr>
        <p:spPr>
          <a:xfrm flipH="1" flipV="1">
            <a:off x="746462" y="4579529"/>
            <a:ext cx="1084539" cy="2692"/>
          </a:xfrm>
          <a:prstGeom prst="straightConnector1">
            <a:avLst/>
          </a:prstGeom>
          <a:ln w="50800">
            <a:solidFill>
              <a:srgbClr val="4F81BD"/>
            </a:solidFill>
            <a:prstDash val="solid"/>
            <a:headEnd type="triangle" w="med" len="med"/>
            <a:tailEnd type="none" w="med" len="med"/>
          </a:ln>
        </p:spPr>
        <p:style>
          <a:lnRef idx="3">
            <a:schemeClr val="accent5"/>
          </a:lnRef>
          <a:fillRef idx="0">
            <a:schemeClr val="accent5"/>
          </a:fillRef>
          <a:effectRef idx="2">
            <a:schemeClr val="accent5"/>
          </a:effectRef>
          <a:fontRef idx="minor">
            <a:schemeClr val="tx1"/>
          </a:fontRef>
        </p:style>
      </p:cxnSp>
      <p:sp>
        <p:nvSpPr>
          <p:cNvPr id="22" name="橢圓 21"/>
          <p:cNvSpPr/>
          <p:nvPr/>
        </p:nvSpPr>
        <p:spPr>
          <a:xfrm>
            <a:off x="1205645" y="4725308"/>
            <a:ext cx="360040" cy="360040"/>
          </a:xfrm>
          <a:prstGeom prst="ellipse">
            <a:avLst/>
          </a:prstGeom>
          <a:solidFill>
            <a:srgbClr val="4F81B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b="1" dirty="0">
                <a:latin typeface="Arial" panose="020B0604020202020204" pitchFamily="34" charset="0"/>
                <a:ea typeface="+mj-ea"/>
                <a:cs typeface="Arial" panose="020B0604020202020204" pitchFamily="34" charset="0"/>
              </a:rPr>
              <a:t>1</a:t>
            </a:r>
            <a:endParaRPr lang="zh-TW" altLang="en-US" b="1" dirty="0">
              <a:latin typeface="Arial" panose="020B0604020202020204" pitchFamily="34" charset="0"/>
              <a:ea typeface="+mj-ea"/>
              <a:cs typeface="Arial" panose="020B0604020202020204" pitchFamily="34" charset="0"/>
            </a:endParaRPr>
          </a:p>
        </p:txBody>
      </p:sp>
      <p:sp>
        <p:nvSpPr>
          <p:cNvPr id="23" name="圓角矩形 22"/>
          <p:cNvSpPr/>
          <p:nvPr/>
        </p:nvSpPr>
        <p:spPr>
          <a:xfrm>
            <a:off x="943508" y="3111932"/>
            <a:ext cx="1362265" cy="427071"/>
          </a:xfrm>
          <a:prstGeom prst="roundRect">
            <a:avLst>
              <a:gd name="adj" fmla="val 0"/>
            </a:avLst>
          </a:prstGeom>
          <a:solidFill>
            <a:srgbClr val="31AB98"/>
          </a:solidFill>
          <a:ln w="762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kumimoji="1" lang="en-US" altLang="zh-TW" b="1" dirty="0" err="1">
                <a:solidFill>
                  <a:prstClr val="white"/>
                </a:solidFill>
                <a:latin typeface="Arial" panose="020B0604020202020204" pitchFamily="34" charset="0"/>
                <a:ea typeface="+mj-ea"/>
                <a:cs typeface="Arial" panose="020B0604020202020204" pitchFamily="34" charset="0"/>
              </a:rPr>
              <a:t>MLaaS</a:t>
            </a:r>
            <a:endParaRPr kumimoji="1" lang="en-US" altLang="zh-TW" b="1" dirty="0">
              <a:solidFill>
                <a:prstClr val="white"/>
              </a:solidFill>
              <a:latin typeface="Arial" panose="020B0604020202020204" pitchFamily="34" charset="0"/>
              <a:ea typeface="+mj-ea"/>
              <a:cs typeface="Arial" panose="020B0604020202020204" pitchFamily="34" charset="0"/>
            </a:endParaRPr>
          </a:p>
        </p:txBody>
      </p:sp>
      <p:pic>
        <p:nvPicPr>
          <p:cNvPr id="24" name="圖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602" y="4085940"/>
            <a:ext cx="871676" cy="871038"/>
          </a:xfrm>
          <a:prstGeom prst="rect">
            <a:avLst/>
          </a:prstGeom>
        </p:spPr>
      </p:pic>
      <p:sp>
        <p:nvSpPr>
          <p:cNvPr id="25" name="橢圓 24"/>
          <p:cNvSpPr/>
          <p:nvPr/>
        </p:nvSpPr>
        <p:spPr>
          <a:xfrm>
            <a:off x="4698035" y="5118623"/>
            <a:ext cx="360040" cy="360040"/>
          </a:xfrm>
          <a:prstGeom prst="ellipse">
            <a:avLst/>
          </a:prstGeom>
          <a:solidFill>
            <a:srgbClr val="4F81B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b="1" dirty="0">
                <a:latin typeface="Arial" panose="020B0604020202020204" pitchFamily="34" charset="0"/>
                <a:ea typeface="+mj-ea"/>
                <a:cs typeface="Arial" panose="020B0604020202020204" pitchFamily="34" charset="0"/>
              </a:rPr>
              <a:t>3</a:t>
            </a:r>
            <a:endParaRPr lang="zh-TW" altLang="en-US" b="1" dirty="0">
              <a:latin typeface="Arial" panose="020B0604020202020204" pitchFamily="34" charset="0"/>
              <a:ea typeface="+mj-ea"/>
              <a:cs typeface="Arial" panose="020B0604020202020204" pitchFamily="34" charset="0"/>
            </a:endParaRPr>
          </a:p>
        </p:txBody>
      </p:sp>
      <p:sp>
        <p:nvSpPr>
          <p:cNvPr id="26" name="矩形 25"/>
          <p:cNvSpPr/>
          <p:nvPr/>
        </p:nvSpPr>
        <p:spPr>
          <a:xfrm>
            <a:off x="4430443" y="3693530"/>
            <a:ext cx="1800000" cy="320080"/>
          </a:xfrm>
          <a:prstGeom prst="rect">
            <a:avLst/>
          </a:prstGeom>
          <a:solidFill>
            <a:schemeClr val="bg1">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b="1" dirty="0">
                <a:solidFill>
                  <a:srgbClr val="FF0000"/>
                </a:solidFill>
                <a:latin typeface="Arial" panose="020B0604020202020204" pitchFamily="34" charset="0"/>
                <a:ea typeface="+mj-ea"/>
                <a:cs typeface="Arial" panose="020B0604020202020204" pitchFamily="34" charset="0"/>
              </a:rPr>
              <a:t>Feature Server</a:t>
            </a:r>
            <a:endParaRPr lang="zh-TW" altLang="en-US" b="1" dirty="0">
              <a:solidFill>
                <a:srgbClr val="FF0000"/>
              </a:solidFill>
              <a:latin typeface="Arial" panose="020B0604020202020204" pitchFamily="34" charset="0"/>
              <a:ea typeface="+mj-ea"/>
              <a:cs typeface="Arial" panose="020B0604020202020204" pitchFamily="34" charset="0"/>
            </a:endParaRPr>
          </a:p>
        </p:txBody>
      </p:sp>
      <p:sp>
        <p:nvSpPr>
          <p:cNvPr id="27" name="橢圓 26"/>
          <p:cNvSpPr/>
          <p:nvPr/>
        </p:nvSpPr>
        <p:spPr>
          <a:xfrm>
            <a:off x="3710611" y="4729364"/>
            <a:ext cx="360040" cy="360040"/>
          </a:xfrm>
          <a:prstGeom prst="ellipse">
            <a:avLst/>
          </a:prstGeom>
          <a:solidFill>
            <a:srgbClr val="4F81B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b="1" dirty="0">
                <a:latin typeface="Arial" panose="020B0604020202020204" pitchFamily="34" charset="0"/>
                <a:ea typeface="+mj-ea"/>
                <a:cs typeface="Arial" panose="020B0604020202020204" pitchFamily="34" charset="0"/>
              </a:rPr>
              <a:t>2</a:t>
            </a:r>
            <a:endParaRPr lang="zh-TW" altLang="en-US" b="1" dirty="0">
              <a:latin typeface="Arial" panose="020B0604020202020204" pitchFamily="34" charset="0"/>
              <a:ea typeface="+mj-ea"/>
              <a:cs typeface="Arial" panose="020B0604020202020204" pitchFamily="34" charset="0"/>
            </a:endParaRPr>
          </a:p>
        </p:txBody>
      </p:sp>
      <p:grpSp>
        <p:nvGrpSpPr>
          <p:cNvPr id="28" name="群組 27"/>
          <p:cNvGrpSpPr/>
          <p:nvPr/>
        </p:nvGrpSpPr>
        <p:grpSpPr>
          <a:xfrm>
            <a:off x="1813876" y="4035946"/>
            <a:ext cx="1537052" cy="1122230"/>
            <a:chOff x="3381937" y="2400222"/>
            <a:chExt cx="1537052" cy="1122230"/>
          </a:xfrm>
        </p:grpSpPr>
        <p:sp>
          <p:nvSpPr>
            <p:cNvPr id="29" name="文字方塊 28"/>
            <p:cNvSpPr txBox="1"/>
            <p:nvPr/>
          </p:nvSpPr>
          <p:spPr>
            <a:xfrm>
              <a:off x="3710731" y="3201115"/>
              <a:ext cx="1011630" cy="266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TW"/>
              </a:defPPr>
              <a:lvl1pPr algn="ctr">
                <a:defRPr b="1">
                  <a:solidFill>
                    <a:srgbClr val="FF0000"/>
                  </a:solidFill>
                  <a:latin typeface="Arial" panose="020B0604020202020204" pitchFamily="34" charset="0"/>
                  <a:ea typeface="+mj-ea"/>
                  <a:cs typeface="Arial" panose="020B0604020202020204" pitchFamily="34" charset="0"/>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TW" sz="1400" dirty="0">
                  <a:latin typeface="+mj-ea"/>
                </a:rPr>
                <a:t>Raw Data</a:t>
              </a:r>
            </a:p>
          </p:txBody>
        </p:sp>
        <p:pic>
          <p:nvPicPr>
            <p:cNvPr id="30" name="圖片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2852" y="2656406"/>
              <a:ext cx="576137" cy="576137"/>
            </a:xfrm>
            <a:prstGeom prst="rect">
              <a:avLst/>
            </a:prstGeom>
          </p:spPr>
        </p:pic>
        <p:pic>
          <p:nvPicPr>
            <p:cNvPr id="31" name="Picture 2" descr="「EDB」的圖片搜尋結果"/>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81937" y="2400222"/>
              <a:ext cx="1122230" cy="11222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群組 31"/>
          <p:cNvGrpSpPr/>
          <p:nvPr/>
        </p:nvGrpSpPr>
        <p:grpSpPr>
          <a:xfrm>
            <a:off x="5274107" y="3917982"/>
            <a:ext cx="1583905" cy="1169669"/>
            <a:chOff x="6387830" y="1971451"/>
            <a:chExt cx="1583905" cy="1169669"/>
          </a:xfrm>
        </p:grpSpPr>
        <p:sp>
          <p:nvSpPr>
            <p:cNvPr id="33" name="文字方塊 32"/>
            <p:cNvSpPr txBox="1"/>
            <p:nvPr/>
          </p:nvSpPr>
          <p:spPr>
            <a:xfrm>
              <a:off x="6637320" y="2833343"/>
              <a:ext cx="1219245" cy="307777"/>
            </a:xfrm>
            <a:prstGeom prst="rect">
              <a:avLst/>
            </a:prstGeom>
            <a:noFill/>
          </p:spPr>
          <p:txBody>
            <a:bodyPr wrap="none" rtlCol="0">
              <a:spAutoFit/>
            </a:bodyPr>
            <a:lstStyle/>
            <a:p>
              <a:r>
                <a:rPr lang="en-US" altLang="zh-TW" sz="1400" b="1" dirty="0">
                  <a:solidFill>
                    <a:srgbClr val="FF0000"/>
                  </a:solidFill>
                  <a:latin typeface="+mj-ea"/>
                  <a:ea typeface="+mj-ea"/>
                </a:rPr>
                <a:t>Features DB</a:t>
              </a:r>
            </a:p>
          </p:txBody>
        </p:sp>
        <p:pic>
          <p:nvPicPr>
            <p:cNvPr id="34" name="圖片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84935" y="2254901"/>
              <a:ext cx="586800" cy="586800"/>
            </a:xfrm>
            <a:prstGeom prst="rect">
              <a:avLst/>
            </a:prstGeom>
          </p:spPr>
        </p:pic>
        <p:pic>
          <p:nvPicPr>
            <p:cNvPr id="35" name="Picture 2" descr="「EDB」的圖片搜尋結果"/>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87830" y="1971451"/>
              <a:ext cx="1143000" cy="11430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6" name="直線單箭頭接點 35"/>
          <p:cNvCxnSpPr/>
          <p:nvPr/>
        </p:nvCxnSpPr>
        <p:spPr>
          <a:xfrm flipH="1">
            <a:off x="3466996" y="4604021"/>
            <a:ext cx="883869" cy="0"/>
          </a:xfrm>
          <a:prstGeom prst="straightConnector1">
            <a:avLst/>
          </a:prstGeom>
          <a:ln w="50800">
            <a:solidFill>
              <a:srgbClr val="4F81BD"/>
            </a:solidFill>
            <a:prstDash val="solid"/>
            <a:headEnd type="triangle" w="med" len="med"/>
            <a:tailEnd type="none" w="med" len="med"/>
          </a:ln>
        </p:spPr>
        <p:style>
          <a:lnRef idx="3">
            <a:schemeClr val="accent5"/>
          </a:lnRef>
          <a:fillRef idx="0">
            <a:schemeClr val="accent5"/>
          </a:fillRef>
          <a:effectRef idx="2">
            <a:schemeClr val="accent5"/>
          </a:effectRef>
          <a:fontRef idx="minor">
            <a:schemeClr val="tx1"/>
          </a:fontRef>
        </p:style>
      </p:cxnSp>
      <p:sp>
        <p:nvSpPr>
          <p:cNvPr id="37" name="矩形 36"/>
          <p:cNvSpPr/>
          <p:nvPr/>
        </p:nvSpPr>
        <p:spPr>
          <a:xfrm flipV="1">
            <a:off x="4334156" y="3604465"/>
            <a:ext cx="2600641" cy="1964315"/>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latin typeface="Arial" panose="020B0604020202020204" pitchFamily="34" charset="0"/>
              <a:ea typeface="+mj-ea"/>
              <a:cs typeface="Arial" panose="020B0604020202020204" pitchFamily="34" charset="0"/>
            </a:endParaRPr>
          </a:p>
        </p:txBody>
      </p:sp>
      <p:sp>
        <p:nvSpPr>
          <p:cNvPr id="38" name="矩形 37"/>
          <p:cNvSpPr/>
          <p:nvPr/>
        </p:nvSpPr>
        <p:spPr>
          <a:xfrm>
            <a:off x="912018" y="5158176"/>
            <a:ext cx="1216689" cy="646331"/>
          </a:xfrm>
          <a:prstGeom prst="rect">
            <a:avLst/>
          </a:prstGeom>
        </p:spPr>
        <p:txBody>
          <a:bodyPr wrap="square">
            <a:spAutoFit/>
          </a:bodyPr>
          <a:lstStyle/>
          <a:p>
            <a:pPr algn="ctr"/>
            <a:r>
              <a:rPr lang="zh-TW" altLang="en-US" dirty="0">
                <a:latin typeface="+mj-ea"/>
                <a:ea typeface="+mj-ea"/>
                <a:cs typeface="Arial" panose="020B0604020202020204" pitchFamily="34" charset="0"/>
              </a:rPr>
              <a:t>加密寫入 </a:t>
            </a:r>
            <a:endParaRPr lang="en-US" altLang="zh-TW" dirty="0">
              <a:latin typeface="+mj-ea"/>
              <a:ea typeface="+mj-ea"/>
              <a:cs typeface="Arial" panose="020B0604020202020204" pitchFamily="34" charset="0"/>
            </a:endParaRPr>
          </a:p>
          <a:p>
            <a:r>
              <a:rPr lang="en-US" altLang="zh-TW" dirty="0">
                <a:latin typeface="+mj-ea"/>
                <a:ea typeface="+mj-ea"/>
                <a:cs typeface="Arial" panose="020B0604020202020204" pitchFamily="34" charset="0"/>
              </a:rPr>
              <a:t>Raw Data</a:t>
            </a:r>
            <a:endParaRPr lang="zh-TW" altLang="en-US" dirty="0">
              <a:latin typeface="+mj-ea"/>
              <a:ea typeface="+mj-ea"/>
              <a:cs typeface="Arial" panose="020B0604020202020204" pitchFamily="34" charset="0"/>
            </a:endParaRPr>
          </a:p>
        </p:txBody>
      </p:sp>
      <p:sp>
        <p:nvSpPr>
          <p:cNvPr id="39" name="文字方塊 38"/>
          <p:cNvSpPr txBox="1"/>
          <p:nvPr/>
        </p:nvSpPr>
        <p:spPr>
          <a:xfrm>
            <a:off x="2911408" y="5035760"/>
            <a:ext cx="1513597" cy="923330"/>
          </a:xfrm>
          <a:prstGeom prst="rect">
            <a:avLst/>
          </a:prstGeom>
          <a:noFill/>
        </p:spPr>
        <p:txBody>
          <a:bodyPr wrap="square" rtlCol="0">
            <a:spAutoFit/>
          </a:bodyPr>
          <a:lstStyle/>
          <a:p>
            <a:r>
              <a:rPr lang="zh-TW" altLang="en-US" dirty="0">
                <a:latin typeface="Arial" panose="020B0604020202020204" pitchFamily="34" charset="0"/>
                <a:ea typeface="+mj-ea"/>
                <a:cs typeface="Arial" panose="020B0604020202020204" pitchFamily="34" charset="0"/>
              </a:rPr>
              <a:t>進行</a:t>
            </a:r>
            <a:r>
              <a:rPr lang="en-US" altLang="zh-TW" dirty="0">
                <a:latin typeface="Arial" panose="020B0604020202020204" pitchFamily="34" charset="0"/>
                <a:cs typeface="Arial" panose="020B0604020202020204" pitchFamily="34" charset="0"/>
              </a:rPr>
              <a:t>Feature </a:t>
            </a:r>
          </a:p>
          <a:p>
            <a:r>
              <a:rPr lang="en-US" altLang="zh-TW" dirty="0">
                <a:latin typeface="Arial" panose="020B0604020202020204" pitchFamily="34" charset="0"/>
                <a:cs typeface="Arial" panose="020B0604020202020204" pitchFamily="34" charset="0"/>
              </a:rPr>
              <a:t>Engineering</a:t>
            </a:r>
            <a:endParaRPr lang="zh-TW" altLang="en-US" dirty="0">
              <a:latin typeface="Arial" panose="020B0604020202020204" pitchFamily="34" charset="0"/>
              <a:cs typeface="Arial" panose="020B0604020202020204" pitchFamily="34" charset="0"/>
            </a:endParaRPr>
          </a:p>
          <a:p>
            <a:endParaRPr lang="zh-TW" altLang="en-US" dirty="0">
              <a:latin typeface="Arial" panose="020B0604020202020204" pitchFamily="34" charset="0"/>
              <a:ea typeface="+mj-ea"/>
              <a:cs typeface="Arial" panose="020B0604020202020204" pitchFamily="34" charset="0"/>
            </a:endParaRPr>
          </a:p>
        </p:txBody>
      </p:sp>
      <p:sp>
        <p:nvSpPr>
          <p:cNvPr id="40" name="文字方塊 39"/>
          <p:cNvSpPr txBox="1"/>
          <p:nvPr/>
        </p:nvSpPr>
        <p:spPr>
          <a:xfrm>
            <a:off x="5241536" y="5108042"/>
            <a:ext cx="1898347" cy="369332"/>
          </a:xfrm>
          <a:prstGeom prst="rect">
            <a:avLst/>
          </a:prstGeom>
          <a:noFill/>
        </p:spPr>
        <p:txBody>
          <a:bodyPr wrap="square" rtlCol="0">
            <a:spAutoFit/>
          </a:bodyPr>
          <a:lstStyle/>
          <a:p>
            <a:r>
              <a:rPr lang="zh-TW" altLang="en-US" dirty="0">
                <a:latin typeface="Arial" panose="020B0604020202020204" pitchFamily="34" charset="0"/>
                <a:ea typeface="+mj-ea"/>
                <a:cs typeface="Arial" panose="020B0604020202020204" pitchFamily="34" charset="0"/>
              </a:rPr>
              <a:t>存入</a:t>
            </a:r>
            <a:r>
              <a:rPr lang="en-US" altLang="zh-TW" dirty="0">
                <a:latin typeface="Arial" panose="020B0604020202020204" pitchFamily="34" charset="0"/>
                <a:ea typeface="+mj-ea"/>
                <a:cs typeface="Arial" panose="020B0604020202020204" pitchFamily="34" charset="0"/>
              </a:rPr>
              <a:t>Features</a:t>
            </a:r>
            <a:endParaRPr lang="zh-TW" altLang="en-US" dirty="0">
              <a:latin typeface="Arial" panose="020B0604020202020204" pitchFamily="34" charset="0"/>
              <a:ea typeface="+mj-ea"/>
              <a:cs typeface="Arial" panose="020B0604020202020204" pitchFamily="34" charset="0"/>
            </a:endParaRPr>
          </a:p>
        </p:txBody>
      </p:sp>
      <p:cxnSp>
        <p:nvCxnSpPr>
          <p:cNvPr id="41" name="直線單箭頭接點 40"/>
          <p:cNvCxnSpPr/>
          <p:nvPr/>
        </p:nvCxnSpPr>
        <p:spPr>
          <a:xfrm flipH="1">
            <a:off x="7139884" y="4788232"/>
            <a:ext cx="2810896" cy="0"/>
          </a:xfrm>
          <a:prstGeom prst="straightConnector1">
            <a:avLst/>
          </a:prstGeom>
          <a:ln w="50800">
            <a:solidFill>
              <a:srgbClr val="B7DEE8"/>
            </a:solidFill>
            <a:prstDash val="solid"/>
            <a:headEnd type="triangl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42" name="直線單箭頭接點 41"/>
          <p:cNvCxnSpPr/>
          <p:nvPr/>
        </p:nvCxnSpPr>
        <p:spPr>
          <a:xfrm>
            <a:off x="7139883" y="4488660"/>
            <a:ext cx="2724394" cy="0"/>
          </a:xfrm>
          <a:prstGeom prst="straightConnector1">
            <a:avLst/>
          </a:prstGeom>
          <a:ln w="50800">
            <a:solidFill>
              <a:srgbClr val="B7DEE8"/>
            </a:solidFill>
            <a:prstDash val="solid"/>
            <a:headEnd type="triangle" w="med" len="med"/>
            <a:tailEnd type="none" w="med" len="med"/>
          </a:ln>
        </p:spPr>
        <p:style>
          <a:lnRef idx="3">
            <a:schemeClr val="accent5"/>
          </a:lnRef>
          <a:fillRef idx="0">
            <a:schemeClr val="accent5"/>
          </a:fillRef>
          <a:effectRef idx="2">
            <a:schemeClr val="accent5"/>
          </a:effectRef>
          <a:fontRef idx="minor">
            <a:schemeClr val="tx1"/>
          </a:fontRef>
        </p:style>
      </p:cxnSp>
      <p:sp>
        <p:nvSpPr>
          <p:cNvPr id="43" name="文字方塊 42"/>
          <p:cNvSpPr txBox="1"/>
          <p:nvPr/>
        </p:nvSpPr>
        <p:spPr>
          <a:xfrm>
            <a:off x="9188653" y="3125966"/>
            <a:ext cx="1051183" cy="584775"/>
          </a:xfrm>
          <a:prstGeom prst="rect">
            <a:avLst/>
          </a:prstGeom>
          <a:noFill/>
        </p:spPr>
        <p:txBody>
          <a:bodyPr wrap="square" rtlCol="0">
            <a:spAutoFit/>
          </a:bodyPr>
          <a:lstStyle/>
          <a:p>
            <a:r>
              <a:rPr lang="en-US" altLang="zh-TW" sz="1600" dirty="0">
                <a:latin typeface="Arial" panose="020B0604020202020204" pitchFamily="34" charset="0"/>
                <a:ea typeface="+mj-ea"/>
                <a:cs typeface="Arial" panose="020B0604020202020204" pitchFamily="34" charset="0"/>
              </a:rPr>
              <a:t>Call API</a:t>
            </a:r>
          </a:p>
          <a:p>
            <a:r>
              <a:rPr lang="zh-TW" altLang="en-US" sz="1600" dirty="0">
                <a:latin typeface="Arial" panose="020B0604020202020204" pitchFamily="34" charset="0"/>
                <a:ea typeface="+mj-ea"/>
                <a:cs typeface="Arial" panose="020B0604020202020204" pitchFamily="34" charset="0"/>
              </a:rPr>
              <a:t>傳遞參數</a:t>
            </a:r>
          </a:p>
        </p:txBody>
      </p:sp>
      <p:sp>
        <p:nvSpPr>
          <p:cNvPr id="44" name="橢圓 43"/>
          <p:cNvSpPr/>
          <p:nvPr/>
        </p:nvSpPr>
        <p:spPr>
          <a:xfrm>
            <a:off x="8825172" y="3246065"/>
            <a:ext cx="360040" cy="360040"/>
          </a:xfrm>
          <a:prstGeom prst="ellipse">
            <a:avLst/>
          </a:prstGeom>
          <a:solidFill>
            <a:srgbClr val="B7D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latin typeface="Arial" panose="020B0604020202020204" pitchFamily="34" charset="0"/>
                <a:ea typeface="+mj-ea"/>
                <a:cs typeface="Arial" panose="020B0604020202020204" pitchFamily="34" charset="0"/>
              </a:rPr>
              <a:t>1</a:t>
            </a:r>
            <a:endParaRPr lang="zh-TW" altLang="en-US" b="1" dirty="0">
              <a:solidFill>
                <a:schemeClr val="tx1"/>
              </a:solidFill>
              <a:latin typeface="Arial" panose="020B0604020202020204" pitchFamily="34" charset="0"/>
              <a:ea typeface="+mj-ea"/>
              <a:cs typeface="Arial" panose="020B0604020202020204" pitchFamily="34" charset="0"/>
            </a:endParaRPr>
          </a:p>
        </p:txBody>
      </p:sp>
      <p:cxnSp>
        <p:nvCxnSpPr>
          <p:cNvPr id="45" name="直線單箭頭接點 44"/>
          <p:cNvCxnSpPr/>
          <p:nvPr/>
        </p:nvCxnSpPr>
        <p:spPr>
          <a:xfrm>
            <a:off x="10238812" y="2706494"/>
            <a:ext cx="0" cy="860541"/>
          </a:xfrm>
          <a:prstGeom prst="straightConnector1">
            <a:avLst/>
          </a:prstGeom>
          <a:ln w="50800">
            <a:solidFill>
              <a:srgbClr val="B7DEE8"/>
            </a:solidFill>
            <a:headEnd type="none" w="med" len="med"/>
            <a:tailEnd type="triangle" w="med" len="med"/>
          </a:ln>
        </p:spPr>
        <p:style>
          <a:lnRef idx="3">
            <a:schemeClr val="accent5"/>
          </a:lnRef>
          <a:fillRef idx="0">
            <a:schemeClr val="accent5"/>
          </a:fillRef>
          <a:effectRef idx="2">
            <a:schemeClr val="accent5"/>
          </a:effectRef>
          <a:fontRef idx="minor">
            <a:schemeClr val="tx1"/>
          </a:fontRef>
        </p:style>
      </p:cxnSp>
      <p:cxnSp>
        <p:nvCxnSpPr>
          <p:cNvPr id="46" name="直線單箭頭接點 45"/>
          <p:cNvCxnSpPr/>
          <p:nvPr/>
        </p:nvCxnSpPr>
        <p:spPr>
          <a:xfrm>
            <a:off x="10439075" y="2706494"/>
            <a:ext cx="0" cy="826616"/>
          </a:xfrm>
          <a:prstGeom prst="straightConnector1">
            <a:avLst/>
          </a:prstGeom>
          <a:ln w="50800">
            <a:solidFill>
              <a:srgbClr val="B7DEE8"/>
            </a:solidFill>
            <a:headEnd type="triangle" w="med" len="med"/>
            <a:tailEnd type="none" w="med" len="med"/>
          </a:ln>
        </p:spPr>
        <p:style>
          <a:lnRef idx="3">
            <a:schemeClr val="accent5"/>
          </a:lnRef>
          <a:fillRef idx="0">
            <a:schemeClr val="accent5"/>
          </a:fillRef>
          <a:effectRef idx="2">
            <a:schemeClr val="accent5"/>
          </a:effectRef>
          <a:fontRef idx="minor">
            <a:schemeClr val="tx1"/>
          </a:fontRef>
        </p:style>
      </p:cxnSp>
      <p:sp>
        <p:nvSpPr>
          <p:cNvPr id="47" name="橢圓 46"/>
          <p:cNvSpPr/>
          <p:nvPr/>
        </p:nvSpPr>
        <p:spPr>
          <a:xfrm>
            <a:off x="7840260" y="4953568"/>
            <a:ext cx="360040" cy="360040"/>
          </a:xfrm>
          <a:prstGeom prst="ellipse">
            <a:avLst/>
          </a:prstGeom>
          <a:solidFill>
            <a:srgbClr val="B7D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latin typeface="Arial" panose="020B0604020202020204" pitchFamily="34" charset="0"/>
                <a:ea typeface="+mj-ea"/>
                <a:cs typeface="Arial" panose="020B0604020202020204" pitchFamily="34" charset="0"/>
              </a:rPr>
              <a:t>3</a:t>
            </a:r>
            <a:endParaRPr lang="zh-TW" altLang="en-US" b="1" dirty="0">
              <a:solidFill>
                <a:schemeClr val="tx1"/>
              </a:solidFill>
              <a:latin typeface="Arial" panose="020B0604020202020204" pitchFamily="34" charset="0"/>
              <a:ea typeface="+mj-ea"/>
              <a:cs typeface="Arial" panose="020B0604020202020204" pitchFamily="34" charset="0"/>
            </a:endParaRPr>
          </a:p>
        </p:txBody>
      </p:sp>
      <p:sp>
        <p:nvSpPr>
          <p:cNvPr id="48" name="文字方塊 47"/>
          <p:cNvSpPr txBox="1"/>
          <p:nvPr/>
        </p:nvSpPr>
        <p:spPr>
          <a:xfrm>
            <a:off x="8290015" y="4879401"/>
            <a:ext cx="1376666" cy="584775"/>
          </a:xfrm>
          <a:prstGeom prst="rect">
            <a:avLst/>
          </a:prstGeom>
          <a:noFill/>
        </p:spPr>
        <p:txBody>
          <a:bodyPr wrap="square" rtlCol="0">
            <a:spAutoFit/>
          </a:bodyPr>
          <a:lstStyle/>
          <a:p>
            <a:r>
              <a:rPr lang="zh-TW" altLang="en-US" sz="1600" dirty="0">
                <a:latin typeface="Arial" panose="020B0604020202020204" pitchFamily="34" charset="0"/>
                <a:ea typeface="+mj-ea"/>
                <a:cs typeface="Arial" panose="020B0604020202020204" pitchFamily="34" charset="0"/>
              </a:rPr>
              <a:t>使用模型</a:t>
            </a:r>
            <a:endParaRPr lang="en-US" altLang="zh-TW" sz="1600" dirty="0">
              <a:latin typeface="Arial" panose="020B0604020202020204" pitchFamily="34" charset="0"/>
              <a:ea typeface="+mj-ea"/>
              <a:cs typeface="Arial" panose="020B0604020202020204" pitchFamily="34" charset="0"/>
            </a:endParaRPr>
          </a:p>
          <a:p>
            <a:r>
              <a:rPr lang="zh-TW" altLang="en-US" sz="1600" dirty="0">
                <a:latin typeface="Arial" panose="020B0604020202020204" pitchFamily="34" charset="0"/>
                <a:ea typeface="+mj-ea"/>
                <a:cs typeface="Arial" panose="020B0604020202020204" pitchFamily="34" charset="0"/>
              </a:rPr>
              <a:t>計算結果</a:t>
            </a:r>
          </a:p>
        </p:txBody>
      </p:sp>
      <p:sp>
        <p:nvSpPr>
          <p:cNvPr id="49" name="橢圓 48"/>
          <p:cNvSpPr/>
          <p:nvPr/>
        </p:nvSpPr>
        <p:spPr>
          <a:xfrm>
            <a:off x="7244497" y="3913571"/>
            <a:ext cx="360040" cy="360040"/>
          </a:xfrm>
          <a:prstGeom prst="ellipse">
            <a:avLst/>
          </a:prstGeom>
          <a:solidFill>
            <a:srgbClr val="B7D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latin typeface="Arial" panose="020B0604020202020204" pitchFamily="34" charset="0"/>
                <a:ea typeface="+mj-ea"/>
                <a:cs typeface="Arial" panose="020B0604020202020204" pitchFamily="34" charset="0"/>
              </a:rPr>
              <a:t>2</a:t>
            </a:r>
            <a:endParaRPr lang="zh-TW" altLang="en-US" b="1" dirty="0">
              <a:solidFill>
                <a:schemeClr val="tx1"/>
              </a:solidFill>
              <a:latin typeface="Arial" panose="020B0604020202020204" pitchFamily="34" charset="0"/>
              <a:ea typeface="+mj-ea"/>
              <a:cs typeface="Arial" panose="020B0604020202020204" pitchFamily="34" charset="0"/>
            </a:endParaRPr>
          </a:p>
        </p:txBody>
      </p:sp>
      <p:sp>
        <p:nvSpPr>
          <p:cNvPr id="50" name="文字方塊 49"/>
          <p:cNvSpPr txBox="1"/>
          <p:nvPr/>
        </p:nvSpPr>
        <p:spPr>
          <a:xfrm>
            <a:off x="7605158" y="3771986"/>
            <a:ext cx="2011503" cy="584775"/>
          </a:xfrm>
          <a:prstGeom prst="rect">
            <a:avLst/>
          </a:prstGeom>
          <a:noFill/>
        </p:spPr>
        <p:txBody>
          <a:bodyPr wrap="square" rtlCol="0">
            <a:spAutoFit/>
          </a:bodyPr>
          <a:lstStyle/>
          <a:p>
            <a:r>
              <a:rPr lang="en-US" altLang="zh-TW" sz="1600" dirty="0">
                <a:latin typeface="Arial" panose="020B0604020202020204" pitchFamily="34" charset="0"/>
                <a:ea typeface="+mj-ea"/>
                <a:cs typeface="Arial" panose="020B0604020202020204" pitchFamily="34" charset="0"/>
              </a:rPr>
              <a:t>Inference Server</a:t>
            </a:r>
          </a:p>
          <a:p>
            <a:r>
              <a:rPr lang="zh-TW" altLang="en-US" sz="1600" dirty="0">
                <a:latin typeface="Arial" panose="020B0604020202020204" pitchFamily="34" charset="0"/>
                <a:ea typeface="+mj-ea"/>
                <a:cs typeface="Arial" panose="020B0604020202020204" pitchFamily="34" charset="0"/>
              </a:rPr>
              <a:t>取</a:t>
            </a:r>
            <a:r>
              <a:rPr lang="en-US" altLang="zh-TW" sz="1600" dirty="0">
                <a:latin typeface="Arial" panose="020B0604020202020204" pitchFamily="34" charset="0"/>
                <a:ea typeface="+mj-ea"/>
                <a:cs typeface="Arial" panose="020B0604020202020204" pitchFamily="34" charset="0"/>
              </a:rPr>
              <a:t>Feature</a:t>
            </a:r>
            <a:endParaRPr lang="zh-TW" altLang="en-US" sz="1600" dirty="0">
              <a:latin typeface="Arial" panose="020B0604020202020204" pitchFamily="34" charset="0"/>
              <a:ea typeface="+mj-ea"/>
              <a:cs typeface="Arial" panose="020B0604020202020204" pitchFamily="34" charset="0"/>
            </a:endParaRPr>
          </a:p>
        </p:txBody>
      </p:sp>
      <p:sp>
        <p:nvSpPr>
          <p:cNvPr id="51" name="橢圓 50"/>
          <p:cNvSpPr/>
          <p:nvPr/>
        </p:nvSpPr>
        <p:spPr>
          <a:xfrm>
            <a:off x="10550093" y="3241607"/>
            <a:ext cx="360040" cy="360040"/>
          </a:xfrm>
          <a:prstGeom prst="ellipse">
            <a:avLst/>
          </a:prstGeom>
          <a:solidFill>
            <a:srgbClr val="B7D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latin typeface="Arial" panose="020B0604020202020204" pitchFamily="34" charset="0"/>
                <a:ea typeface="+mj-ea"/>
                <a:cs typeface="Arial" panose="020B0604020202020204" pitchFamily="34" charset="0"/>
              </a:rPr>
              <a:t>4</a:t>
            </a:r>
            <a:endParaRPr lang="zh-TW" altLang="en-US" b="1" dirty="0">
              <a:solidFill>
                <a:schemeClr val="tx1"/>
              </a:solidFill>
              <a:latin typeface="Arial" panose="020B0604020202020204" pitchFamily="34" charset="0"/>
              <a:ea typeface="+mj-ea"/>
              <a:cs typeface="Arial" panose="020B0604020202020204" pitchFamily="34" charset="0"/>
            </a:endParaRPr>
          </a:p>
        </p:txBody>
      </p:sp>
      <p:sp>
        <p:nvSpPr>
          <p:cNvPr id="52" name="文字方塊 51"/>
          <p:cNvSpPr txBox="1"/>
          <p:nvPr/>
        </p:nvSpPr>
        <p:spPr>
          <a:xfrm>
            <a:off x="10967344" y="3141428"/>
            <a:ext cx="1717684" cy="584775"/>
          </a:xfrm>
          <a:prstGeom prst="rect">
            <a:avLst/>
          </a:prstGeom>
          <a:noFill/>
        </p:spPr>
        <p:txBody>
          <a:bodyPr wrap="square" rtlCol="0">
            <a:spAutoFit/>
          </a:bodyPr>
          <a:lstStyle/>
          <a:p>
            <a:r>
              <a:rPr lang="en-US" altLang="zh-TW" sz="1600" dirty="0">
                <a:latin typeface="Arial" panose="020B0604020202020204" pitchFamily="34" charset="0"/>
                <a:ea typeface="+mj-ea"/>
                <a:cs typeface="Arial" panose="020B0604020202020204" pitchFamily="34" charset="0"/>
              </a:rPr>
              <a:t>API</a:t>
            </a:r>
            <a:r>
              <a:rPr lang="zh-TW" altLang="en-US" sz="1600" dirty="0">
                <a:latin typeface="Arial" panose="020B0604020202020204" pitchFamily="34" charset="0"/>
                <a:ea typeface="+mj-ea"/>
                <a:cs typeface="Arial" panose="020B0604020202020204" pitchFamily="34" charset="0"/>
              </a:rPr>
              <a:t>回傳</a:t>
            </a:r>
            <a:endParaRPr lang="en-US" altLang="zh-TW" sz="1600" dirty="0">
              <a:latin typeface="Arial" panose="020B0604020202020204" pitchFamily="34" charset="0"/>
              <a:ea typeface="+mj-ea"/>
              <a:cs typeface="Arial" panose="020B0604020202020204" pitchFamily="34" charset="0"/>
            </a:endParaRPr>
          </a:p>
          <a:p>
            <a:r>
              <a:rPr lang="zh-TW" altLang="en-US" sz="1600" dirty="0">
                <a:latin typeface="Arial" panose="020B0604020202020204" pitchFamily="34" charset="0"/>
                <a:ea typeface="+mj-ea"/>
                <a:cs typeface="Arial" panose="020B0604020202020204" pitchFamily="34" charset="0"/>
              </a:rPr>
              <a:t>結果</a:t>
            </a:r>
          </a:p>
        </p:txBody>
      </p:sp>
      <p:pic>
        <p:nvPicPr>
          <p:cNvPr id="53" name="圖片 52"/>
          <p:cNvPicPr>
            <a:picLocks noChangeAspect="1"/>
          </p:cNvPicPr>
          <p:nvPr/>
        </p:nvPicPr>
        <p:blipFill rotWithShape="1">
          <a:blip r:embed="rId10" cstate="print">
            <a:extLst>
              <a:ext uri="{28A0092B-C50C-407E-A947-70E740481C1C}">
                <a14:useLocalDpi xmlns:a14="http://schemas.microsoft.com/office/drawing/2010/main" val="0"/>
              </a:ext>
            </a:extLst>
          </a:blip>
          <a:srcRect l="48139" t="2863" r="6103"/>
          <a:stretch/>
        </p:blipFill>
        <p:spPr>
          <a:xfrm>
            <a:off x="11318889" y="4421478"/>
            <a:ext cx="487038" cy="545671"/>
          </a:xfrm>
          <a:prstGeom prst="rect">
            <a:avLst/>
          </a:prstGeom>
        </p:spPr>
      </p:pic>
      <p:sp>
        <p:nvSpPr>
          <p:cNvPr id="54" name="矩形 53">
            <a:extLst>
              <a:ext uri="{FF2B5EF4-FFF2-40B4-BE49-F238E27FC236}">
                <a16:creationId xmlns:a16="http://schemas.microsoft.com/office/drawing/2014/main" id="{E83052E8-B50F-9247-B55D-9C265FA2CFE8}"/>
              </a:ext>
            </a:extLst>
          </p:cNvPr>
          <p:cNvSpPr/>
          <p:nvPr/>
        </p:nvSpPr>
        <p:spPr>
          <a:xfrm>
            <a:off x="306218" y="1575556"/>
            <a:ext cx="7933518" cy="369332"/>
          </a:xfrm>
          <a:prstGeom prst="rect">
            <a:avLst/>
          </a:prstGeom>
        </p:spPr>
        <p:txBody>
          <a:bodyPr wrap="none">
            <a:spAutoFit/>
          </a:bodyPr>
          <a:lstStyle/>
          <a:p>
            <a:pPr marL="285750" indent="-285750">
              <a:buFont typeface="Arial" panose="020B0604020202020204" pitchFamily="34" charset="0"/>
              <a:buChar char="•"/>
            </a:pPr>
            <a:r>
              <a:rPr lang="zh-TW" altLang="en-US" b="1"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透過</a:t>
            </a:r>
            <a:r>
              <a:rPr lang="en-US" altLang="zh-TW" b="1" dirty="0">
                <a:latin typeface="微軟正黑體" panose="020B0604030504040204" pitchFamily="34" charset="-120"/>
                <a:ea typeface="微軟正黑體" panose="020B0604030504040204" pitchFamily="34" charset="-120"/>
              </a:rPr>
              <a:t>Machine learning as a service</a:t>
            </a:r>
            <a:r>
              <a:rPr lang="zh-TW" altLang="en-US" b="1" dirty="0">
                <a:latin typeface="微軟正黑體" panose="020B0604030504040204" pitchFamily="34" charset="-120"/>
                <a:ea typeface="微軟正黑體" panose="020B0604030504040204" pitchFamily="34" charset="-120"/>
              </a:rPr>
              <a:t> </a:t>
            </a:r>
            <a:r>
              <a:rPr lang="en-US" altLang="zh-TW" b="1" dirty="0">
                <a:latin typeface="微軟正黑體" panose="020B0604030504040204" pitchFamily="34" charset="-120"/>
                <a:ea typeface="微軟正黑體" panose="020B0604030504040204" pitchFamily="34" charset="-120"/>
              </a:rPr>
              <a:t>(</a:t>
            </a:r>
            <a:r>
              <a:rPr lang="en-US" altLang="zh-TW" b="1" dirty="0" err="1">
                <a:latin typeface="微軟正黑體" panose="020B0604030504040204" pitchFamily="34" charset="-120"/>
                <a:ea typeface="微軟正黑體" panose="020B0604030504040204" pitchFamily="34" charset="-120"/>
              </a:rPr>
              <a:t>MLaaS</a:t>
            </a:r>
            <a:r>
              <a:rPr lang="en-US" altLang="zh-TW" b="1" dirty="0">
                <a:latin typeface="微軟正黑體" panose="020B0604030504040204" pitchFamily="34" charset="-120"/>
                <a:ea typeface="微軟正黑體" panose="020B0604030504040204" pitchFamily="34" charset="-120"/>
              </a:rPr>
              <a:t>)</a:t>
            </a:r>
            <a:r>
              <a:rPr lang="zh-TW" altLang="en-US" b="1" dirty="0">
                <a:solidFill>
                  <a:srgbClr val="31AB98"/>
                </a:solidFill>
                <a:latin typeface="微軟正黑體" panose="020B0604030504040204" pitchFamily="34" charset="-120"/>
                <a:ea typeface="微軟正黑體" panose="020B0604030504040204" pitchFamily="34" charset="-120"/>
              </a:rPr>
              <a:t>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即時運算</a:t>
            </a:r>
            <a:r>
              <a:rPr lang="zh-TW" altLang="en-US" b="1" dirty="0">
                <a:latin typeface="微軟正黑體" panose="020B0604030504040204" pitchFamily="34" charset="-120"/>
                <a:ea typeface="微軟正黑體" panose="020B0604030504040204" pitchFamily="34" charset="-120"/>
              </a:rPr>
              <a:t>且</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快速切換</a:t>
            </a:r>
            <a:r>
              <a:rPr lang="en-US" altLang="zh-TW" b="1" dirty="0">
                <a:latin typeface="微軟正黑體" panose="020B0604030504040204" pitchFamily="34" charset="-120"/>
                <a:ea typeface="微軟正黑體" panose="020B0604030504040204" pitchFamily="34" charset="-120"/>
              </a:rPr>
              <a:t>AI</a:t>
            </a:r>
            <a:r>
              <a:rPr lang="zh-TW" altLang="en-US" b="1" dirty="0">
                <a:latin typeface="微軟正黑體" panose="020B0604030504040204" pitchFamily="34" charset="-120"/>
                <a:ea typeface="微軟正黑體" panose="020B0604030504040204" pitchFamily="34" charset="-120"/>
              </a:rPr>
              <a:t>模型</a:t>
            </a:r>
          </a:p>
        </p:txBody>
      </p:sp>
      <p:grpSp>
        <p:nvGrpSpPr>
          <p:cNvPr id="71" name="群組 70"/>
          <p:cNvGrpSpPr/>
          <p:nvPr/>
        </p:nvGrpSpPr>
        <p:grpSpPr>
          <a:xfrm>
            <a:off x="9734204" y="2189705"/>
            <a:ext cx="1985914" cy="523220"/>
            <a:chOff x="10383921" y="1793470"/>
            <a:chExt cx="1985914" cy="485568"/>
          </a:xfrm>
        </p:grpSpPr>
        <p:sp>
          <p:nvSpPr>
            <p:cNvPr id="72" name="文字方塊 71"/>
            <p:cNvSpPr txBox="1"/>
            <p:nvPr/>
          </p:nvSpPr>
          <p:spPr>
            <a:xfrm>
              <a:off x="10718138" y="1793470"/>
              <a:ext cx="1651697" cy="485568"/>
            </a:xfrm>
            <a:prstGeom prst="rect">
              <a:avLst/>
            </a:prstGeom>
            <a:noFill/>
          </p:spPr>
          <p:txBody>
            <a:bodyPr wrap="square" rtlCol="0">
              <a:spAutoFit/>
            </a:bodyPr>
            <a:lstStyle/>
            <a:p>
              <a:r>
                <a:rPr lang="zh-TW" altLang="en-US" sz="1400" dirty="0">
                  <a:latin typeface="Arial" panose="020B0604020202020204" pitchFamily="34" charset="0"/>
                  <a:ea typeface="+mj-ea"/>
                  <a:cs typeface="Arial" panose="020B0604020202020204" pitchFamily="34" charset="0"/>
                </a:rPr>
                <a:t>卡處系統</a:t>
              </a:r>
              <a:endParaRPr lang="en-US" altLang="zh-TW" sz="1400" dirty="0">
                <a:latin typeface="Arial" panose="020B0604020202020204" pitchFamily="34" charset="0"/>
                <a:ea typeface="+mj-ea"/>
                <a:cs typeface="Arial" panose="020B0604020202020204" pitchFamily="34" charset="0"/>
              </a:endParaRPr>
            </a:p>
            <a:p>
              <a:r>
                <a:rPr lang="en-US" altLang="zh-TW" sz="1400" dirty="0">
                  <a:latin typeface="Arial" panose="020B0604020202020204" pitchFamily="34" charset="0"/>
                  <a:ea typeface="+mj-ea"/>
                  <a:cs typeface="Arial" panose="020B0604020202020204" pitchFamily="34" charset="0"/>
                </a:rPr>
                <a:t>AS400</a:t>
              </a:r>
            </a:p>
          </p:txBody>
        </p:sp>
        <p:sp>
          <p:nvSpPr>
            <p:cNvPr id="73" name="動作按鈕: 首頁 72">
              <a:hlinkClick r:id="rId11" action="ppaction://hlinksldjump" highlightClick="1"/>
            </p:cNvPr>
            <p:cNvSpPr/>
            <p:nvPr/>
          </p:nvSpPr>
          <p:spPr>
            <a:xfrm>
              <a:off x="10383921" y="1846747"/>
              <a:ext cx="328616" cy="331130"/>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solidFill>
                  <a:schemeClr val="tx1"/>
                </a:solidFill>
              </a:endParaRPr>
            </a:p>
          </p:txBody>
        </p:sp>
      </p:grpSp>
      <p:pic>
        <p:nvPicPr>
          <p:cNvPr id="75" name="圖片 74">
            <a:extLst>
              <a:ext uri="{FF2B5EF4-FFF2-40B4-BE49-F238E27FC236}">
                <a16:creationId xmlns:a16="http://schemas.microsoft.com/office/drawing/2014/main" id="{1150049B-95CF-B549-B7D2-F2BD50516895}"/>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2318" b="100000" l="8271" r="100000">
                        <a14:foregroundMark x1="30075" y1="67550" x2="30075" y2="67550"/>
                        <a14:foregroundMark x1="30075" y1="67550" x2="45113" y2="55629"/>
                      </a14:backgroundRemoval>
                    </a14:imgEffect>
                  </a14:imgLayer>
                </a14:imgProps>
              </a:ext>
            </a:extLst>
          </a:blip>
          <a:stretch>
            <a:fillRect/>
          </a:stretch>
        </p:blipFill>
        <p:spPr>
          <a:xfrm rot="16200000">
            <a:off x="9953224" y="512714"/>
            <a:ext cx="1080120" cy="1226302"/>
          </a:xfrm>
          <a:prstGeom prst="rect">
            <a:avLst/>
          </a:prstGeom>
        </p:spPr>
      </p:pic>
      <p:sp>
        <p:nvSpPr>
          <p:cNvPr id="76" name="橢圓圖說文字 25">
            <a:extLst>
              <a:ext uri="{FF2B5EF4-FFF2-40B4-BE49-F238E27FC236}">
                <a16:creationId xmlns:a16="http://schemas.microsoft.com/office/drawing/2014/main" id="{43FB09C0-3C72-354D-919D-E32A3F312ED9}"/>
              </a:ext>
            </a:extLst>
          </p:cNvPr>
          <p:cNvSpPr/>
          <p:nvPr/>
        </p:nvSpPr>
        <p:spPr>
          <a:xfrm>
            <a:off x="11139699" y="733261"/>
            <a:ext cx="482518" cy="389626"/>
          </a:xfrm>
          <a:prstGeom prst="wedgeEllipseCallout">
            <a:avLst/>
          </a:prstGeom>
          <a:solidFill>
            <a:schemeClr val="accent6">
              <a:lumMod val="20000"/>
              <a:lumOff val="80000"/>
            </a:schemeClr>
          </a:solidFill>
          <a:ln w="952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zh-TW" altLang="en-US" sz="3600" b="0" i="0" u="none" strike="noStrike" cap="none" spc="0" normalizeH="0" baseline="0">
              <a:ln>
                <a:noFill/>
              </a:ln>
              <a:solidFill>
                <a:srgbClr val="000000"/>
              </a:solidFill>
              <a:effectLst/>
              <a:uFillTx/>
              <a:latin typeface="Microsoft JhengHei"/>
              <a:ea typeface="Microsoft JhengHei"/>
              <a:cs typeface="Microsoft JhengHei"/>
              <a:sym typeface="Microsoft JhengHei"/>
            </a:endParaRPr>
          </a:p>
        </p:txBody>
      </p:sp>
      <p:sp>
        <p:nvSpPr>
          <p:cNvPr id="77" name="文字方塊 76">
            <a:extLst>
              <a:ext uri="{FF2B5EF4-FFF2-40B4-BE49-F238E27FC236}">
                <a16:creationId xmlns:a16="http://schemas.microsoft.com/office/drawing/2014/main" id="{71AEC65D-B735-354F-A1FF-374147C1B8E2}"/>
              </a:ext>
            </a:extLst>
          </p:cNvPr>
          <p:cNvSpPr txBox="1"/>
          <p:nvPr/>
        </p:nvSpPr>
        <p:spPr>
          <a:xfrm>
            <a:off x="11110247" y="718513"/>
            <a:ext cx="646329" cy="46166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zh-CN" altLang="en-US" dirty="0">
                <a:solidFill>
                  <a:srgbClr val="000000"/>
                </a:solidFill>
                <a:latin typeface="Microsoft JhengHei"/>
                <a:ea typeface="Microsoft JhengHei"/>
                <a:cs typeface="Microsoft JhengHei"/>
                <a:sym typeface="Microsoft JhengHei"/>
              </a:rPr>
              <a:t>嗶！</a:t>
            </a:r>
            <a:endParaRPr kumimoji="0" lang="zh-TW" altLang="en-US" b="0" i="0" u="none" strike="noStrike" cap="none" spc="0" normalizeH="0" baseline="0" dirty="0">
              <a:ln>
                <a:noFill/>
              </a:ln>
              <a:solidFill>
                <a:srgbClr val="000000"/>
              </a:solidFill>
              <a:effectLst/>
              <a:uFillTx/>
              <a:latin typeface="Microsoft JhengHei"/>
              <a:ea typeface="Microsoft JhengHei"/>
              <a:cs typeface="Microsoft JhengHei"/>
              <a:sym typeface="Microsoft JhengHei"/>
            </a:endParaRPr>
          </a:p>
        </p:txBody>
      </p:sp>
      <p:cxnSp>
        <p:nvCxnSpPr>
          <p:cNvPr id="78" name="直線單箭頭接點 77"/>
          <p:cNvCxnSpPr/>
          <p:nvPr/>
        </p:nvCxnSpPr>
        <p:spPr>
          <a:xfrm>
            <a:off x="10314070" y="1540629"/>
            <a:ext cx="0" cy="627190"/>
          </a:xfrm>
          <a:prstGeom prst="straightConnector1">
            <a:avLst/>
          </a:prstGeom>
          <a:ln w="50800">
            <a:solidFill>
              <a:srgbClr val="B7DEE8"/>
            </a:solidFill>
            <a:headEnd type="none" w="med" len="med"/>
            <a:tailEnd type="triangle" w="med" len="med"/>
          </a:ln>
        </p:spPr>
        <p:style>
          <a:lnRef idx="3">
            <a:schemeClr val="accent5"/>
          </a:lnRef>
          <a:fillRef idx="0">
            <a:schemeClr val="accent5"/>
          </a:fillRef>
          <a:effectRef idx="2">
            <a:schemeClr val="accent5"/>
          </a:effectRef>
          <a:fontRef idx="minor">
            <a:schemeClr val="tx1"/>
          </a:fontRef>
        </p:style>
      </p:cxnSp>
      <p:cxnSp>
        <p:nvCxnSpPr>
          <p:cNvPr id="79" name="直線單箭頭接點 78"/>
          <p:cNvCxnSpPr/>
          <p:nvPr/>
        </p:nvCxnSpPr>
        <p:spPr>
          <a:xfrm>
            <a:off x="10514333" y="1540629"/>
            <a:ext cx="0" cy="627190"/>
          </a:xfrm>
          <a:prstGeom prst="straightConnector1">
            <a:avLst/>
          </a:prstGeom>
          <a:ln w="5715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80" name="文字方塊 79"/>
          <p:cNvSpPr txBox="1"/>
          <p:nvPr/>
        </p:nvSpPr>
        <p:spPr>
          <a:xfrm>
            <a:off x="10435002" y="1464487"/>
            <a:ext cx="1603493" cy="615551"/>
          </a:xfrm>
          <a:prstGeom prst="rect">
            <a:avLst/>
          </a:prstGeom>
          <a:noFill/>
          <a:ln w="38100" cap="flat">
            <a:no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dirty="0">
                <a:ln>
                  <a:noFill/>
                </a:ln>
                <a:effectLst/>
                <a:uFillTx/>
                <a:latin typeface="Microsoft JhengHei"/>
                <a:ea typeface="Microsoft JhengHei"/>
                <a:cs typeface="Microsoft JhengHei"/>
                <a:sym typeface="Microsoft JhengHei"/>
              </a:rPr>
              <a:t>回傳結果僅</a:t>
            </a:r>
            <a:r>
              <a:rPr kumimoji="0" lang="en-US" altLang="zh-TW" sz="2800" b="1" i="0" u="none" strike="noStrike" cap="none" spc="0" normalizeH="0" baseline="0" dirty="0">
                <a:ln>
                  <a:noFill/>
                </a:ln>
                <a:solidFill>
                  <a:srgbClr val="FF0000"/>
                </a:solidFill>
                <a:effectLst/>
                <a:uFillTx/>
                <a:latin typeface="Microsoft JhengHei"/>
                <a:ea typeface="Microsoft JhengHei"/>
                <a:cs typeface="Microsoft JhengHei"/>
                <a:sym typeface="Microsoft JhengHei"/>
              </a:rPr>
              <a:t>1</a:t>
            </a:r>
            <a:r>
              <a:rPr kumimoji="0" lang="zh-TW" altLang="en-US" sz="2800" b="1" i="0" u="none" strike="noStrike" cap="none" spc="0" normalizeH="0" baseline="0" dirty="0">
                <a:ln>
                  <a:noFill/>
                </a:ln>
                <a:solidFill>
                  <a:srgbClr val="FF0000"/>
                </a:solidFill>
                <a:effectLst/>
                <a:uFillTx/>
                <a:latin typeface="Microsoft JhengHei"/>
                <a:ea typeface="Microsoft JhengHei"/>
                <a:cs typeface="Microsoft JhengHei"/>
                <a:sym typeface="Microsoft JhengHei"/>
              </a:rPr>
              <a:t>秒</a:t>
            </a:r>
          </a:p>
        </p:txBody>
      </p:sp>
      <p:sp>
        <p:nvSpPr>
          <p:cNvPr id="81" name="文字方塊 80">
            <a:extLst>
              <a:ext uri="{FF2B5EF4-FFF2-40B4-BE49-F238E27FC236}">
                <a16:creationId xmlns:a16="http://schemas.microsoft.com/office/drawing/2014/main" id="{796B776C-8CE0-1F40-ADA2-573D73B873D6}"/>
              </a:ext>
            </a:extLst>
          </p:cNvPr>
          <p:cNvSpPr txBox="1"/>
          <p:nvPr/>
        </p:nvSpPr>
        <p:spPr>
          <a:xfrm>
            <a:off x="4800074" y="5639019"/>
            <a:ext cx="1617033" cy="615551"/>
          </a:xfrm>
          <a:prstGeom prst="rect">
            <a:avLst/>
          </a:prstGeom>
          <a:solidFill>
            <a:schemeClr val="tx2">
              <a:lumMod val="40000"/>
              <a:lumOff val="60000"/>
            </a:schemeClr>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zh-TW" altLang="en-US" sz="2800" b="1" i="0" u="none" strike="noStrike" cap="none" spc="0" normalizeH="0" baseline="0" dirty="0">
                <a:ln>
                  <a:noFill/>
                </a:ln>
                <a:effectLst/>
                <a:uFillTx/>
                <a:latin typeface="Microsoft JhengHei"/>
                <a:ea typeface="Microsoft JhengHei"/>
                <a:cs typeface="Microsoft JhengHei"/>
                <a:sym typeface="Microsoft JhengHei"/>
              </a:rPr>
              <a:t>批次資料</a:t>
            </a:r>
          </a:p>
        </p:txBody>
      </p:sp>
      <p:sp>
        <p:nvSpPr>
          <p:cNvPr id="82" name="文字方塊 81">
            <a:extLst>
              <a:ext uri="{FF2B5EF4-FFF2-40B4-BE49-F238E27FC236}">
                <a16:creationId xmlns:a16="http://schemas.microsoft.com/office/drawing/2014/main" id="{2ED7E0BC-C50B-E54D-AE61-78E02F586E4A}"/>
              </a:ext>
            </a:extLst>
          </p:cNvPr>
          <p:cNvSpPr txBox="1"/>
          <p:nvPr/>
        </p:nvSpPr>
        <p:spPr>
          <a:xfrm>
            <a:off x="9106136" y="838139"/>
            <a:ext cx="550423" cy="1908213"/>
          </a:xfrm>
          <a:prstGeom prst="rect">
            <a:avLst/>
          </a:prstGeom>
          <a:solidFill>
            <a:schemeClr val="tx2">
              <a:lumMod val="40000"/>
              <a:lumOff val="60000"/>
            </a:schemeClr>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zh-TW" altLang="en-US" sz="2800" b="1" dirty="0">
                <a:latin typeface="Microsoft JhengHei"/>
                <a:ea typeface="Microsoft JhengHei"/>
                <a:cs typeface="Microsoft JhengHei"/>
                <a:sym typeface="Microsoft JhengHei"/>
              </a:rPr>
              <a:t>即時</a:t>
            </a:r>
            <a:r>
              <a:rPr kumimoji="0" lang="zh-TW" altLang="en-US" sz="2800" b="1" i="0" u="none" strike="noStrike" cap="none" spc="0" normalizeH="0" baseline="0" dirty="0">
                <a:ln>
                  <a:noFill/>
                </a:ln>
                <a:effectLst/>
                <a:uFillTx/>
                <a:latin typeface="Microsoft JhengHei"/>
                <a:ea typeface="Microsoft JhengHei"/>
                <a:cs typeface="Microsoft JhengHei"/>
                <a:sym typeface="Microsoft JhengHei"/>
              </a:rPr>
              <a:t>資料</a:t>
            </a:r>
          </a:p>
        </p:txBody>
      </p:sp>
      <p:sp>
        <p:nvSpPr>
          <p:cNvPr id="96" name="文字方塊 95">
            <a:extLst>
              <a:ext uri="{FF2B5EF4-FFF2-40B4-BE49-F238E27FC236}">
                <a16:creationId xmlns:a16="http://schemas.microsoft.com/office/drawing/2014/main" id="{A8C21BDB-3CBB-C74E-AB49-0D5707A73C28}"/>
              </a:ext>
            </a:extLst>
          </p:cNvPr>
          <p:cNvSpPr txBox="1"/>
          <p:nvPr/>
        </p:nvSpPr>
        <p:spPr>
          <a:xfrm>
            <a:off x="-2735838" y="5618517"/>
            <a:ext cx="1015395" cy="430885"/>
          </a:xfrm>
          <a:prstGeom prst="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zh-CN" altLang="en-US" sz="1600" b="1" dirty="0">
                <a:latin typeface="Microsoft JhengHei"/>
                <a:ea typeface="Microsoft JhengHei"/>
                <a:cs typeface="Microsoft JhengHei"/>
                <a:sym typeface="Microsoft JhengHei"/>
              </a:rPr>
              <a:t>訓練區間</a:t>
            </a:r>
            <a:endParaRPr kumimoji="0" lang="zh-TW" altLang="en-US" sz="1600" b="1" i="0" u="none" strike="noStrike" cap="none" spc="0" normalizeH="0" baseline="0" dirty="0">
              <a:ln>
                <a:noFill/>
              </a:ln>
              <a:effectLst/>
              <a:uFillTx/>
              <a:latin typeface="Microsoft JhengHei"/>
              <a:ea typeface="Microsoft JhengHei"/>
              <a:cs typeface="Microsoft JhengHei"/>
              <a:sym typeface="Microsoft JhengHei"/>
            </a:endParaRPr>
          </a:p>
        </p:txBody>
      </p:sp>
      <p:sp>
        <p:nvSpPr>
          <p:cNvPr id="97" name="文字方塊 96">
            <a:extLst>
              <a:ext uri="{FF2B5EF4-FFF2-40B4-BE49-F238E27FC236}">
                <a16:creationId xmlns:a16="http://schemas.microsoft.com/office/drawing/2014/main" id="{471B498C-B850-704F-A74F-4C7CBCDA70F0}"/>
              </a:ext>
            </a:extLst>
          </p:cNvPr>
          <p:cNvSpPr txBox="1"/>
          <p:nvPr/>
        </p:nvSpPr>
        <p:spPr>
          <a:xfrm>
            <a:off x="-1720443" y="5618517"/>
            <a:ext cx="1027125" cy="430885"/>
          </a:xfrm>
          <a:prstGeom prst="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zh-CN" altLang="en-US" sz="1600" b="1" dirty="0">
                <a:latin typeface="Microsoft JhengHei"/>
                <a:ea typeface="Microsoft JhengHei"/>
                <a:cs typeface="Microsoft JhengHei"/>
                <a:sym typeface="Microsoft JhengHei"/>
              </a:rPr>
              <a:t>預測區間</a:t>
            </a:r>
            <a:endParaRPr kumimoji="0" lang="zh-TW" altLang="en-US" sz="1600" b="1" i="0" u="none" strike="noStrike" cap="none" spc="0" normalizeH="0" baseline="0" dirty="0">
              <a:ln>
                <a:noFill/>
              </a:ln>
              <a:effectLst/>
              <a:uFillTx/>
              <a:latin typeface="Microsoft JhengHei"/>
              <a:ea typeface="Microsoft JhengHei"/>
              <a:cs typeface="Microsoft JhengHei"/>
              <a:sym typeface="Microsoft JhengHei"/>
            </a:endParaRPr>
          </a:p>
        </p:txBody>
      </p:sp>
      <p:sp>
        <p:nvSpPr>
          <p:cNvPr id="98" name="文字方塊 97">
            <a:extLst>
              <a:ext uri="{FF2B5EF4-FFF2-40B4-BE49-F238E27FC236}">
                <a16:creationId xmlns:a16="http://schemas.microsoft.com/office/drawing/2014/main" id="{9FCDC8FE-F82F-FA4F-B375-98995AF2D836}"/>
              </a:ext>
            </a:extLst>
          </p:cNvPr>
          <p:cNvSpPr txBox="1"/>
          <p:nvPr/>
        </p:nvSpPr>
        <p:spPr>
          <a:xfrm>
            <a:off x="-2691367" y="5178060"/>
            <a:ext cx="970713" cy="43088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altLang="zh-TW" sz="1600" b="0" i="0" u="none" strike="noStrike" cap="none" spc="0" normalizeH="0" baseline="0" dirty="0">
                <a:ln>
                  <a:noFill/>
                </a:ln>
                <a:solidFill>
                  <a:srgbClr val="000000"/>
                </a:solidFill>
                <a:effectLst/>
                <a:uFillTx/>
                <a:latin typeface="Microsoft JhengHei"/>
                <a:ea typeface="Microsoft JhengHei"/>
                <a:cs typeface="Microsoft JhengHei"/>
                <a:sym typeface="Microsoft JhengHei"/>
              </a:rPr>
              <a:t>2019/1</a:t>
            </a:r>
            <a:endParaRPr kumimoji="0" lang="zh-TW" altLang="en-US" sz="1600" b="0" i="0" u="none" strike="noStrike" cap="none" spc="0" normalizeH="0" baseline="0" dirty="0">
              <a:ln>
                <a:noFill/>
              </a:ln>
              <a:solidFill>
                <a:srgbClr val="000000"/>
              </a:solidFill>
              <a:effectLst/>
              <a:uFillTx/>
              <a:latin typeface="Microsoft JhengHei"/>
              <a:ea typeface="Microsoft JhengHei"/>
              <a:cs typeface="Microsoft JhengHei"/>
              <a:sym typeface="Microsoft JhengHei"/>
            </a:endParaRPr>
          </a:p>
        </p:txBody>
      </p:sp>
      <p:sp>
        <p:nvSpPr>
          <p:cNvPr id="99" name="文字方塊 98">
            <a:extLst>
              <a:ext uri="{FF2B5EF4-FFF2-40B4-BE49-F238E27FC236}">
                <a16:creationId xmlns:a16="http://schemas.microsoft.com/office/drawing/2014/main" id="{6572387B-447E-CD43-833E-542039877E16}"/>
              </a:ext>
            </a:extLst>
          </p:cNvPr>
          <p:cNvSpPr txBox="1"/>
          <p:nvPr/>
        </p:nvSpPr>
        <p:spPr>
          <a:xfrm>
            <a:off x="-1658024" y="5178060"/>
            <a:ext cx="970713" cy="43088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altLang="zh-TW" sz="1600" b="0" i="0" u="none" strike="noStrike" cap="none" spc="0" normalizeH="0" baseline="0" dirty="0">
                <a:ln>
                  <a:noFill/>
                </a:ln>
                <a:solidFill>
                  <a:srgbClr val="000000"/>
                </a:solidFill>
                <a:effectLst/>
                <a:uFillTx/>
                <a:latin typeface="Microsoft JhengHei"/>
                <a:ea typeface="Microsoft JhengHei"/>
                <a:cs typeface="Microsoft JhengHei"/>
                <a:sym typeface="Microsoft JhengHei"/>
              </a:rPr>
              <a:t>2019/2</a:t>
            </a:r>
            <a:endParaRPr kumimoji="0" lang="zh-TW" altLang="en-US" sz="1600" b="0" i="0" u="none" strike="noStrike" cap="none" spc="0" normalizeH="0" baseline="0" dirty="0">
              <a:ln>
                <a:noFill/>
              </a:ln>
              <a:solidFill>
                <a:srgbClr val="000000"/>
              </a:solidFill>
              <a:effectLst/>
              <a:uFillTx/>
              <a:latin typeface="Microsoft JhengHei"/>
              <a:ea typeface="Microsoft JhengHei"/>
              <a:cs typeface="Microsoft JhengHei"/>
              <a:sym typeface="Microsoft JhengHei"/>
            </a:endParaRPr>
          </a:p>
        </p:txBody>
      </p:sp>
      <p:cxnSp>
        <p:nvCxnSpPr>
          <p:cNvPr id="100" name="直線接點 99">
            <a:extLst>
              <a:ext uri="{FF2B5EF4-FFF2-40B4-BE49-F238E27FC236}">
                <a16:creationId xmlns:a16="http://schemas.microsoft.com/office/drawing/2014/main" id="{6474BD6A-55CE-1C4E-92F6-1EC73BC17E90}"/>
              </a:ext>
            </a:extLst>
          </p:cNvPr>
          <p:cNvCxnSpPr>
            <a:cxnSpLocks/>
          </p:cNvCxnSpPr>
          <p:nvPr/>
        </p:nvCxnSpPr>
        <p:spPr>
          <a:xfrm flipV="1">
            <a:off x="-2734018" y="5459460"/>
            <a:ext cx="0" cy="152400"/>
          </a:xfrm>
          <a:prstGeom prst="line">
            <a:avLst/>
          </a:prstGeom>
          <a:ln w="19050"/>
        </p:spPr>
        <p:style>
          <a:lnRef idx="1">
            <a:schemeClr val="dk1"/>
          </a:lnRef>
          <a:fillRef idx="0">
            <a:schemeClr val="dk1"/>
          </a:fillRef>
          <a:effectRef idx="0">
            <a:schemeClr val="dk1"/>
          </a:effectRef>
          <a:fontRef idx="minor">
            <a:schemeClr val="tx1"/>
          </a:fontRef>
        </p:style>
      </p:cxnSp>
      <p:cxnSp>
        <p:nvCxnSpPr>
          <p:cNvPr id="101" name="直線接點 100">
            <a:extLst>
              <a:ext uri="{FF2B5EF4-FFF2-40B4-BE49-F238E27FC236}">
                <a16:creationId xmlns:a16="http://schemas.microsoft.com/office/drawing/2014/main" id="{5FE6D93F-4280-554E-8CAC-56BD80EB51E7}"/>
              </a:ext>
            </a:extLst>
          </p:cNvPr>
          <p:cNvCxnSpPr>
            <a:cxnSpLocks/>
          </p:cNvCxnSpPr>
          <p:nvPr/>
        </p:nvCxnSpPr>
        <p:spPr>
          <a:xfrm flipV="1">
            <a:off x="-1720638" y="5456545"/>
            <a:ext cx="0" cy="152400"/>
          </a:xfrm>
          <a:prstGeom prst="line">
            <a:avLst/>
          </a:prstGeom>
          <a:ln w="19050"/>
        </p:spPr>
        <p:style>
          <a:lnRef idx="1">
            <a:schemeClr val="dk1"/>
          </a:lnRef>
          <a:fillRef idx="0">
            <a:schemeClr val="dk1"/>
          </a:fillRef>
          <a:effectRef idx="0">
            <a:schemeClr val="dk1"/>
          </a:effectRef>
          <a:fontRef idx="minor">
            <a:schemeClr val="tx1"/>
          </a:fontRef>
        </p:style>
      </p:cxnSp>
      <p:cxnSp>
        <p:nvCxnSpPr>
          <p:cNvPr id="102" name="直線接點 101">
            <a:extLst>
              <a:ext uri="{FF2B5EF4-FFF2-40B4-BE49-F238E27FC236}">
                <a16:creationId xmlns:a16="http://schemas.microsoft.com/office/drawing/2014/main" id="{E0E40428-D5BD-6F47-B3D6-F4BBE26683EC}"/>
              </a:ext>
            </a:extLst>
          </p:cNvPr>
          <p:cNvCxnSpPr>
            <a:cxnSpLocks/>
          </p:cNvCxnSpPr>
          <p:nvPr/>
        </p:nvCxnSpPr>
        <p:spPr>
          <a:xfrm flipV="1">
            <a:off x="-696493" y="5456545"/>
            <a:ext cx="0" cy="152400"/>
          </a:xfrm>
          <a:prstGeom prst="line">
            <a:avLst/>
          </a:prstGeom>
          <a:ln w="19050"/>
        </p:spPr>
        <p:style>
          <a:lnRef idx="1">
            <a:schemeClr val="dk1"/>
          </a:lnRef>
          <a:fillRef idx="0">
            <a:schemeClr val="dk1"/>
          </a:fillRef>
          <a:effectRef idx="0">
            <a:schemeClr val="dk1"/>
          </a:effectRef>
          <a:fontRef idx="minor">
            <a:schemeClr val="tx1"/>
          </a:fontRef>
        </p:style>
      </p:cxnSp>
      <p:cxnSp>
        <p:nvCxnSpPr>
          <p:cNvPr id="103" name="直線接點 102">
            <a:extLst>
              <a:ext uri="{FF2B5EF4-FFF2-40B4-BE49-F238E27FC236}">
                <a16:creationId xmlns:a16="http://schemas.microsoft.com/office/drawing/2014/main" id="{FE9C2D9D-2E47-4D4C-ADE7-2E1B788A4348}"/>
              </a:ext>
            </a:extLst>
          </p:cNvPr>
          <p:cNvCxnSpPr>
            <a:cxnSpLocks/>
          </p:cNvCxnSpPr>
          <p:nvPr/>
        </p:nvCxnSpPr>
        <p:spPr>
          <a:xfrm flipV="1">
            <a:off x="-2732818" y="5459843"/>
            <a:ext cx="85602" cy="74017"/>
          </a:xfrm>
          <a:prstGeom prst="line">
            <a:avLst/>
          </a:prstGeom>
          <a:ln w="19050"/>
        </p:spPr>
        <p:style>
          <a:lnRef idx="1">
            <a:schemeClr val="dk1"/>
          </a:lnRef>
          <a:fillRef idx="0">
            <a:schemeClr val="dk1"/>
          </a:fillRef>
          <a:effectRef idx="0">
            <a:schemeClr val="dk1"/>
          </a:effectRef>
          <a:fontRef idx="minor">
            <a:schemeClr val="tx1"/>
          </a:fontRef>
        </p:style>
      </p:cxnSp>
      <p:cxnSp>
        <p:nvCxnSpPr>
          <p:cNvPr id="104" name="直線接點 103">
            <a:extLst>
              <a:ext uri="{FF2B5EF4-FFF2-40B4-BE49-F238E27FC236}">
                <a16:creationId xmlns:a16="http://schemas.microsoft.com/office/drawing/2014/main" id="{1DEE2773-4B75-8144-AD12-080801CC67A0}"/>
              </a:ext>
            </a:extLst>
          </p:cNvPr>
          <p:cNvCxnSpPr>
            <a:cxnSpLocks/>
          </p:cNvCxnSpPr>
          <p:nvPr/>
        </p:nvCxnSpPr>
        <p:spPr>
          <a:xfrm flipV="1">
            <a:off x="-1723618" y="5453843"/>
            <a:ext cx="85602" cy="74017"/>
          </a:xfrm>
          <a:prstGeom prst="line">
            <a:avLst/>
          </a:prstGeom>
          <a:ln w="19050"/>
        </p:spPr>
        <p:style>
          <a:lnRef idx="1">
            <a:schemeClr val="dk1"/>
          </a:lnRef>
          <a:fillRef idx="0">
            <a:schemeClr val="dk1"/>
          </a:fillRef>
          <a:effectRef idx="0">
            <a:schemeClr val="dk1"/>
          </a:effectRef>
          <a:fontRef idx="minor">
            <a:schemeClr val="tx1"/>
          </a:fontRef>
        </p:style>
      </p:cxnSp>
      <p:cxnSp>
        <p:nvCxnSpPr>
          <p:cNvPr id="105" name="直線接點 104">
            <a:extLst>
              <a:ext uri="{FF2B5EF4-FFF2-40B4-BE49-F238E27FC236}">
                <a16:creationId xmlns:a16="http://schemas.microsoft.com/office/drawing/2014/main" id="{07AAB2DA-ECA7-874E-9FDF-A018F7088A54}"/>
              </a:ext>
            </a:extLst>
          </p:cNvPr>
          <p:cNvCxnSpPr>
            <a:cxnSpLocks/>
          </p:cNvCxnSpPr>
          <p:nvPr/>
        </p:nvCxnSpPr>
        <p:spPr>
          <a:xfrm>
            <a:off x="-1801832" y="5457253"/>
            <a:ext cx="92800" cy="85011"/>
          </a:xfrm>
          <a:prstGeom prst="line">
            <a:avLst/>
          </a:prstGeom>
          <a:ln w="19050"/>
        </p:spPr>
        <p:style>
          <a:lnRef idx="1">
            <a:schemeClr val="dk1"/>
          </a:lnRef>
          <a:fillRef idx="0">
            <a:schemeClr val="dk1"/>
          </a:fillRef>
          <a:effectRef idx="0">
            <a:schemeClr val="dk1"/>
          </a:effectRef>
          <a:fontRef idx="minor">
            <a:schemeClr val="tx1"/>
          </a:fontRef>
        </p:style>
      </p:cxnSp>
      <p:cxnSp>
        <p:nvCxnSpPr>
          <p:cNvPr id="106" name="直線接點 105">
            <a:extLst>
              <a:ext uri="{FF2B5EF4-FFF2-40B4-BE49-F238E27FC236}">
                <a16:creationId xmlns:a16="http://schemas.microsoft.com/office/drawing/2014/main" id="{515D1C19-6CA3-634A-A99D-B08B489826F1}"/>
              </a:ext>
            </a:extLst>
          </p:cNvPr>
          <p:cNvCxnSpPr>
            <a:cxnSpLocks/>
          </p:cNvCxnSpPr>
          <p:nvPr/>
        </p:nvCxnSpPr>
        <p:spPr>
          <a:xfrm>
            <a:off x="-787731" y="5443471"/>
            <a:ext cx="92800" cy="85011"/>
          </a:xfrm>
          <a:prstGeom prst="line">
            <a:avLst/>
          </a:prstGeom>
          <a:ln w="19050"/>
        </p:spPr>
        <p:style>
          <a:lnRef idx="1">
            <a:schemeClr val="dk1"/>
          </a:lnRef>
          <a:fillRef idx="0">
            <a:schemeClr val="dk1"/>
          </a:fillRef>
          <a:effectRef idx="0">
            <a:schemeClr val="dk1"/>
          </a:effectRef>
          <a:fontRef idx="minor">
            <a:schemeClr val="tx1"/>
          </a:fontRef>
        </p:style>
      </p:cxnSp>
      <p:cxnSp>
        <p:nvCxnSpPr>
          <p:cNvPr id="107" name="直線箭頭接點 28">
            <a:extLst>
              <a:ext uri="{FF2B5EF4-FFF2-40B4-BE49-F238E27FC236}">
                <a16:creationId xmlns:a16="http://schemas.microsoft.com/office/drawing/2014/main" id="{A6081A22-3D8A-E040-9DD0-827C6C010185}"/>
              </a:ext>
            </a:extLst>
          </p:cNvPr>
          <p:cNvCxnSpPr>
            <a:cxnSpLocks/>
          </p:cNvCxnSpPr>
          <p:nvPr/>
        </p:nvCxnSpPr>
        <p:spPr>
          <a:xfrm>
            <a:off x="-2735838" y="5542264"/>
            <a:ext cx="226068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17" name="標題 1"/>
          <p:cNvSpPr txBox="1">
            <a:spLocks/>
          </p:cNvSpPr>
          <p:nvPr/>
        </p:nvSpPr>
        <p:spPr>
          <a:xfrm>
            <a:off x="128918" y="464507"/>
            <a:ext cx="8229600" cy="785813"/>
          </a:xfrm>
          <a:prstGeom prst="rect">
            <a:avLst/>
          </a:prstGeom>
          <a:ln w="25400">
            <a:miter lim="400000"/>
          </a:ln>
          <a:extLst>
            <a:ext uri="{C572A759-6A51-4108-AA02-DFA0A04FC94B}">
              <ma14:wrappingTextBoxFlag xmlns:ma14="http://schemas.microsoft.com/office/mac/drawingml/2011/main" xmlns="" val="1"/>
            </a:ext>
          </a:extLst>
        </p:spPr>
        <p:txBody>
          <a:bodyPr lIns="182848" tIns="91422" rIns="182848" bIns="91422" anchor="ctr">
            <a:normAutofit/>
          </a:bodyPr>
          <a:lstStyle>
            <a:lvl1pPr marL="0" marR="0" indent="0" algn="l" defTabSz="914259" rtl="0" latinLnBrk="0">
              <a:lnSpc>
                <a:spcPct val="100000"/>
              </a:lnSpc>
              <a:spcBef>
                <a:spcPts val="0"/>
              </a:spcBef>
              <a:spcAft>
                <a:spcPts val="0"/>
              </a:spcAft>
              <a:buClrTx/>
              <a:buSzTx/>
              <a:buFontTx/>
              <a:buNone/>
              <a:tabLst/>
              <a:defRPr sz="3550" b="1" i="0" u="none" strike="noStrike" cap="none" spc="0" baseline="0">
                <a:ln>
                  <a:noFill/>
                </a:ln>
                <a:solidFill>
                  <a:srgbClr val="2C9889"/>
                </a:solidFill>
                <a:uFillTx/>
                <a:latin typeface="微軟正黑體" panose="020B0604030504040204" pitchFamily="34" charset="-120"/>
                <a:ea typeface="微軟正黑體" panose="020B0604030504040204" pitchFamily="34" charset="-120"/>
                <a:cs typeface="微軟正黑體" panose="020B0604030504040204" pitchFamily="34" charset="-120"/>
                <a:sym typeface="Trebuchet MS"/>
              </a:defRPr>
            </a:lvl1pPr>
            <a:lvl2pPr marL="0" marR="0" indent="0" algn="l" defTabSz="914259" rtl="0" latinLnBrk="0">
              <a:lnSpc>
                <a:spcPct val="100000"/>
              </a:lnSpc>
              <a:spcBef>
                <a:spcPts val="0"/>
              </a:spcBef>
              <a:spcAft>
                <a:spcPts val="0"/>
              </a:spcAft>
              <a:buClrTx/>
              <a:buSzTx/>
              <a:buFontTx/>
              <a:buNone/>
              <a:tabLst/>
              <a:defRPr sz="3550" b="0" i="0" u="none" strike="noStrike" cap="none" spc="0" baseline="0">
                <a:ln>
                  <a:noFill/>
                </a:ln>
                <a:solidFill>
                  <a:srgbClr val="237B6E"/>
                </a:solidFill>
                <a:uFillTx/>
                <a:latin typeface="Trebuchet MS"/>
                <a:ea typeface="Trebuchet MS"/>
                <a:cs typeface="Trebuchet MS"/>
                <a:sym typeface="Trebuchet MS"/>
              </a:defRPr>
            </a:lvl2pPr>
            <a:lvl3pPr marL="0" marR="0" indent="0" algn="l" defTabSz="914259" rtl="0" latinLnBrk="0">
              <a:lnSpc>
                <a:spcPct val="100000"/>
              </a:lnSpc>
              <a:spcBef>
                <a:spcPts val="0"/>
              </a:spcBef>
              <a:spcAft>
                <a:spcPts val="0"/>
              </a:spcAft>
              <a:buClrTx/>
              <a:buSzTx/>
              <a:buFontTx/>
              <a:buNone/>
              <a:tabLst/>
              <a:defRPr sz="3550" b="0" i="0" u="none" strike="noStrike" cap="none" spc="0" baseline="0">
                <a:ln>
                  <a:noFill/>
                </a:ln>
                <a:solidFill>
                  <a:srgbClr val="237B6E"/>
                </a:solidFill>
                <a:uFillTx/>
                <a:latin typeface="Trebuchet MS"/>
                <a:ea typeface="Trebuchet MS"/>
                <a:cs typeface="Trebuchet MS"/>
                <a:sym typeface="Trebuchet MS"/>
              </a:defRPr>
            </a:lvl3pPr>
            <a:lvl4pPr marL="0" marR="0" indent="0" algn="l" defTabSz="914259" rtl="0" latinLnBrk="0">
              <a:lnSpc>
                <a:spcPct val="100000"/>
              </a:lnSpc>
              <a:spcBef>
                <a:spcPts val="0"/>
              </a:spcBef>
              <a:spcAft>
                <a:spcPts val="0"/>
              </a:spcAft>
              <a:buClrTx/>
              <a:buSzTx/>
              <a:buFontTx/>
              <a:buNone/>
              <a:tabLst/>
              <a:defRPr sz="3550" b="0" i="0" u="none" strike="noStrike" cap="none" spc="0" baseline="0">
                <a:ln>
                  <a:noFill/>
                </a:ln>
                <a:solidFill>
                  <a:srgbClr val="237B6E"/>
                </a:solidFill>
                <a:uFillTx/>
                <a:latin typeface="Trebuchet MS"/>
                <a:ea typeface="Trebuchet MS"/>
                <a:cs typeface="Trebuchet MS"/>
                <a:sym typeface="Trebuchet MS"/>
              </a:defRPr>
            </a:lvl4pPr>
            <a:lvl5pPr marL="0" marR="0" indent="0" algn="l" defTabSz="914259" rtl="0" latinLnBrk="0">
              <a:lnSpc>
                <a:spcPct val="100000"/>
              </a:lnSpc>
              <a:spcBef>
                <a:spcPts val="0"/>
              </a:spcBef>
              <a:spcAft>
                <a:spcPts val="0"/>
              </a:spcAft>
              <a:buClrTx/>
              <a:buSzTx/>
              <a:buFontTx/>
              <a:buNone/>
              <a:tabLst/>
              <a:defRPr sz="3550" b="0" i="0" u="none" strike="noStrike" cap="none" spc="0" baseline="0">
                <a:ln>
                  <a:noFill/>
                </a:ln>
                <a:solidFill>
                  <a:srgbClr val="237B6E"/>
                </a:solidFill>
                <a:uFillTx/>
                <a:latin typeface="Trebuchet MS"/>
                <a:ea typeface="Trebuchet MS"/>
                <a:cs typeface="Trebuchet MS"/>
                <a:sym typeface="Trebuchet MS"/>
              </a:defRPr>
            </a:lvl5pPr>
            <a:lvl6pPr marL="0" marR="0" indent="228567" algn="l" defTabSz="914259" rtl="0" latinLnBrk="0">
              <a:lnSpc>
                <a:spcPct val="100000"/>
              </a:lnSpc>
              <a:spcBef>
                <a:spcPts val="0"/>
              </a:spcBef>
              <a:spcAft>
                <a:spcPts val="0"/>
              </a:spcAft>
              <a:buClrTx/>
              <a:buSzTx/>
              <a:buFontTx/>
              <a:buNone/>
              <a:tabLst/>
              <a:defRPr sz="3550" b="0" i="0" u="none" strike="noStrike" cap="none" spc="0" baseline="0">
                <a:ln>
                  <a:noFill/>
                </a:ln>
                <a:solidFill>
                  <a:srgbClr val="237B6E"/>
                </a:solidFill>
                <a:uFillTx/>
                <a:latin typeface="Trebuchet MS"/>
                <a:ea typeface="Trebuchet MS"/>
                <a:cs typeface="Trebuchet MS"/>
                <a:sym typeface="Trebuchet MS"/>
              </a:defRPr>
            </a:lvl6pPr>
            <a:lvl7pPr marL="0" marR="0" indent="457133" algn="l" defTabSz="914259" rtl="0" latinLnBrk="0">
              <a:lnSpc>
                <a:spcPct val="100000"/>
              </a:lnSpc>
              <a:spcBef>
                <a:spcPts val="0"/>
              </a:spcBef>
              <a:spcAft>
                <a:spcPts val="0"/>
              </a:spcAft>
              <a:buClrTx/>
              <a:buSzTx/>
              <a:buFontTx/>
              <a:buNone/>
              <a:tabLst/>
              <a:defRPr sz="3550" b="0" i="0" u="none" strike="noStrike" cap="none" spc="0" baseline="0">
                <a:ln>
                  <a:noFill/>
                </a:ln>
                <a:solidFill>
                  <a:srgbClr val="237B6E"/>
                </a:solidFill>
                <a:uFillTx/>
                <a:latin typeface="Trebuchet MS"/>
                <a:ea typeface="Trebuchet MS"/>
                <a:cs typeface="Trebuchet MS"/>
                <a:sym typeface="Trebuchet MS"/>
              </a:defRPr>
            </a:lvl7pPr>
            <a:lvl8pPr marL="0" marR="0" indent="685692" algn="l" defTabSz="914259" rtl="0" latinLnBrk="0">
              <a:lnSpc>
                <a:spcPct val="100000"/>
              </a:lnSpc>
              <a:spcBef>
                <a:spcPts val="0"/>
              </a:spcBef>
              <a:spcAft>
                <a:spcPts val="0"/>
              </a:spcAft>
              <a:buClrTx/>
              <a:buSzTx/>
              <a:buFontTx/>
              <a:buNone/>
              <a:tabLst/>
              <a:defRPr sz="3550" b="0" i="0" u="none" strike="noStrike" cap="none" spc="0" baseline="0">
                <a:ln>
                  <a:noFill/>
                </a:ln>
                <a:solidFill>
                  <a:srgbClr val="237B6E"/>
                </a:solidFill>
                <a:uFillTx/>
                <a:latin typeface="Trebuchet MS"/>
                <a:ea typeface="Trebuchet MS"/>
                <a:cs typeface="Trebuchet MS"/>
                <a:sym typeface="Trebuchet MS"/>
              </a:defRPr>
            </a:lvl8pPr>
            <a:lvl9pPr marL="0" marR="0" indent="914259" algn="l" defTabSz="914259" rtl="0" latinLnBrk="0">
              <a:lnSpc>
                <a:spcPct val="100000"/>
              </a:lnSpc>
              <a:spcBef>
                <a:spcPts val="0"/>
              </a:spcBef>
              <a:spcAft>
                <a:spcPts val="0"/>
              </a:spcAft>
              <a:buClrTx/>
              <a:buSzTx/>
              <a:buFontTx/>
              <a:buNone/>
              <a:tabLst/>
              <a:defRPr sz="3550" b="0" i="0" u="none" strike="noStrike" cap="none" spc="0" baseline="0">
                <a:ln>
                  <a:noFill/>
                </a:ln>
                <a:solidFill>
                  <a:srgbClr val="237B6E"/>
                </a:solidFill>
                <a:uFillTx/>
                <a:latin typeface="Trebuchet MS"/>
                <a:ea typeface="Trebuchet MS"/>
                <a:cs typeface="Trebuchet MS"/>
                <a:sym typeface="Trebuchet MS"/>
              </a:defRPr>
            </a:lvl9pPr>
          </a:lstStyle>
          <a:p>
            <a:r>
              <a:rPr lang="zh-TW" altLang="en-US" sz="3600" dirty="0">
                <a:latin typeface="Trebuchet MS"/>
              </a:rPr>
              <a:t>模型使用流程</a:t>
            </a:r>
            <a:endParaRPr kumimoji="1" lang="zh-TW" altLang="en-US" kern="0" dirty="0"/>
          </a:p>
        </p:txBody>
      </p:sp>
      <p:sp>
        <p:nvSpPr>
          <p:cNvPr id="83" name="投影片編號版面配置區 2">
            <a:extLst>
              <a:ext uri="{FF2B5EF4-FFF2-40B4-BE49-F238E27FC236}">
                <a16:creationId xmlns:a16="http://schemas.microsoft.com/office/drawing/2014/main" id="{8FF47022-9EE7-3E43-B514-B9E759B9EEDC}"/>
              </a:ext>
            </a:extLst>
          </p:cNvPr>
          <p:cNvSpPr txBox="1">
            <a:spLocks/>
          </p:cNvSpPr>
          <p:nvPr/>
        </p:nvSpPr>
        <p:spPr>
          <a:xfrm>
            <a:off x="11582400" y="6491288"/>
            <a:ext cx="492807" cy="276981"/>
          </a:xfrm>
        </p:spPr>
        <p:txBody>
          <a:bodyPr/>
          <a:lstStyle>
            <a:defPPr lvl="0">
              <a:defRPr lang="zh-TW"/>
            </a:defPPr>
            <a:lvl1pPr lvl="0" algn="l" rtl="0" fontAlgn="base">
              <a:spcBef>
                <a:spcPct val="0"/>
              </a:spcBef>
              <a:spcAft>
                <a:spcPct val="0"/>
              </a:spcAft>
              <a:defRPr kumimoji="1" sz="1400" kern="1200">
                <a:solidFill>
                  <a:schemeClr val="tx1"/>
                </a:solidFill>
                <a:latin typeface="Arial" pitchFamily="34" charset="0"/>
                <a:ea typeface="新細明體" pitchFamily="18" charset="-120"/>
                <a:cs typeface="+mn-cs"/>
              </a:defRPr>
            </a:lvl1pPr>
            <a:lvl2pPr marL="457200" lvl="1"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lvl="2"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lvl="3"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lvl="4"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lvl="5" algn="l" defTabSz="914400" rtl="0" eaLnBrk="1" latinLnBrk="0" hangingPunct="1">
              <a:defRPr kumimoji="1" kern="1200">
                <a:solidFill>
                  <a:schemeClr val="tx1"/>
                </a:solidFill>
                <a:latin typeface="Arial" pitchFamily="34" charset="0"/>
                <a:ea typeface="新細明體" pitchFamily="18" charset="-120"/>
                <a:cs typeface="+mn-cs"/>
              </a:defRPr>
            </a:lvl6pPr>
            <a:lvl7pPr marL="2743200" lvl="6" algn="l" defTabSz="914400" rtl="0" eaLnBrk="1" latinLnBrk="0" hangingPunct="1">
              <a:defRPr kumimoji="1" kern="1200">
                <a:solidFill>
                  <a:schemeClr val="tx1"/>
                </a:solidFill>
                <a:latin typeface="Arial" pitchFamily="34" charset="0"/>
                <a:ea typeface="新細明體" pitchFamily="18" charset="-120"/>
                <a:cs typeface="+mn-cs"/>
              </a:defRPr>
            </a:lvl7pPr>
            <a:lvl8pPr marL="3200400" lvl="7" algn="l" defTabSz="914400" rtl="0" eaLnBrk="1" latinLnBrk="0" hangingPunct="1">
              <a:defRPr kumimoji="1" kern="1200">
                <a:solidFill>
                  <a:schemeClr val="tx1"/>
                </a:solidFill>
                <a:latin typeface="Arial" pitchFamily="34" charset="0"/>
                <a:ea typeface="新細明體" pitchFamily="18" charset="-120"/>
                <a:cs typeface="+mn-cs"/>
              </a:defRPr>
            </a:lvl8pPr>
            <a:lvl9pPr marL="3657600" lvl="8" algn="l" defTabSz="914400" rtl="0" eaLnBrk="1" latinLnBrk="0" hangingPunct="1">
              <a:defRPr kumimoji="1" kern="1200">
                <a:solidFill>
                  <a:schemeClr val="tx1"/>
                </a:solidFill>
                <a:latin typeface="Arial" pitchFamily="34" charset="0"/>
                <a:ea typeface="新細明體" pitchFamily="18" charset="-120"/>
                <a:cs typeface="+mn-cs"/>
              </a:defRPr>
            </a:lvl9pPr>
          </a:lstStyle>
          <a:p>
            <a:pPr>
              <a:defRPr/>
            </a:pPr>
            <a:fld id="{F8E63FCA-909A-0E41-83E6-98DE1485C005}" type="slidenum">
              <a:rPr lang="zh-TW" altLang="en-US" smtClean="0"/>
              <a:pPr>
                <a:defRPr/>
              </a:pPr>
              <a:t>33</a:t>
            </a:fld>
            <a:endParaRPr lang="zh-TW" altLang="en-US" dirty="0"/>
          </a:p>
        </p:txBody>
      </p:sp>
    </p:spTree>
    <p:extLst>
      <p:ext uri="{BB962C8B-B14F-4D97-AF65-F5344CB8AC3E}">
        <p14:creationId xmlns:p14="http://schemas.microsoft.com/office/powerpoint/2010/main" val="66205804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noAutofit/>
          </a:bodyPr>
          <a:lstStyle/>
          <a:p>
            <a:r>
              <a:rPr lang="zh-TW" altLang="en-US" b="1" dirty="0">
                <a:solidFill>
                  <a:srgbClr val="298F80"/>
                </a:solidFill>
                <a:latin typeface="Trebuchet MS"/>
              </a:rPr>
              <a:t>房屋自動估價模型專案</a:t>
            </a:r>
          </a:p>
        </p:txBody>
      </p:sp>
      <p:sp>
        <p:nvSpPr>
          <p:cNvPr id="6" name="文字版面配置區 5">
            <a:extLst>
              <a:ext uri="{FF2B5EF4-FFF2-40B4-BE49-F238E27FC236}">
                <a16:creationId xmlns:a16="http://schemas.microsoft.com/office/drawing/2014/main" id="{79CAA6B3-3CDE-974F-B7EB-5D1316B1D44F}"/>
              </a:ext>
            </a:extLst>
          </p:cNvPr>
          <p:cNvSpPr>
            <a:spLocks noGrp="1"/>
          </p:cNvSpPr>
          <p:nvPr>
            <p:ph type="body" idx="1"/>
          </p:nvPr>
        </p:nvSpPr>
        <p:spPr/>
        <p:txBody>
          <a:bodyPr/>
          <a:lstStyle/>
          <a:p>
            <a:endParaRPr kumimoji="1" lang="zh-TW" altLang="en-US"/>
          </a:p>
        </p:txBody>
      </p:sp>
    </p:spTree>
    <p:extLst>
      <p:ext uri="{BB962C8B-B14F-4D97-AF65-F5344CB8AC3E}">
        <p14:creationId xmlns:p14="http://schemas.microsoft.com/office/powerpoint/2010/main" val="106540583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13542" y="777478"/>
            <a:ext cx="8229600" cy="589359"/>
          </a:xfrm>
        </p:spPr>
        <p:txBody>
          <a:bodyPr/>
          <a:lstStyle/>
          <a:p>
            <a:r>
              <a:rPr lang="zh-TW" altLang="en-US" b="1" dirty="0"/>
              <a:t>專案緣起</a:t>
            </a:r>
          </a:p>
        </p:txBody>
      </p:sp>
      <p:sp>
        <p:nvSpPr>
          <p:cNvPr id="5" name="內容版面配置區 2"/>
          <p:cNvSpPr txBox="1">
            <a:spLocks/>
          </p:cNvSpPr>
          <p:nvPr/>
        </p:nvSpPr>
        <p:spPr>
          <a:xfrm>
            <a:off x="854364" y="1556793"/>
            <a:ext cx="8715294" cy="5167857"/>
          </a:xfrm>
          <a:prstGeom prst="rect">
            <a:avLst/>
          </a:prstGeom>
        </p:spPr>
        <p:txBody>
          <a:bodyPr/>
          <a:lstStyle>
            <a:lvl1pPr marL="365125" indent="-255588" algn="l" rtl="0" eaLnBrk="0" fontAlgn="base" hangingPunct="0">
              <a:spcBef>
                <a:spcPts val="300"/>
              </a:spcBef>
              <a:spcAft>
                <a:spcPct val="0"/>
              </a:spcAft>
              <a:buClr>
                <a:srgbClr val="7B9B57"/>
              </a:buClr>
              <a:buFont typeface="Georgia" pitchFamily="18" charset="0"/>
              <a:buChar char="•"/>
              <a:defRPr sz="2400" kern="1200">
                <a:solidFill>
                  <a:srgbClr val="595959"/>
                </a:solidFill>
                <a:latin typeface="+mj-ea"/>
                <a:ea typeface="+mj-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000" kern="1200">
                <a:solidFill>
                  <a:srgbClr val="3D6F57"/>
                </a:solidFill>
                <a:latin typeface="+mj-ea"/>
                <a:ea typeface="+mj-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j-ea"/>
                <a:ea typeface="+mj-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000" kern="1200">
                <a:solidFill>
                  <a:schemeClr val="accent1"/>
                </a:solidFill>
                <a:latin typeface="+mj-ea"/>
                <a:ea typeface="+mj-ea"/>
                <a:cs typeface="+mn-cs"/>
              </a:defRPr>
            </a:lvl4pPr>
            <a:lvl5pPr marL="1389063" indent="-182563" algn="l" rtl="0" eaLnBrk="0" fontAlgn="base" hangingPunct="0">
              <a:spcBef>
                <a:spcPts val="300"/>
              </a:spcBef>
              <a:spcAft>
                <a:spcPct val="0"/>
              </a:spcAft>
              <a:buClr>
                <a:srgbClr val="7B9B57"/>
              </a:buClr>
              <a:buFont typeface="Georgia" pitchFamily="18" charset="0"/>
              <a:buChar char="▫"/>
              <a:defRPr sz="2000" kern="1200">
                <a:solidFill>
                  <a:srgbClr val="7B9B57"/>
                </a:solidFill>
                <a:latin typeface="+mj-ea"/>
                <a:ea typeface="+mj-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150000"/>
              </a:lnSpc>
            </a:pPr>
            <a:r>
              <a:rPr kumimoji="0" lang="zh-TW" altLang="en-US" dirty="0">
                <a:solidFill>
                  <a:prstClr val="black"/>
                </a:solidFill>
                <a:latin typeface="微軟正黑體" panose="020B0604030504040204" pitchFamily="34" charset="-120"/>
                <a:ea typeface="微軟正黑體" panose="020B0604030504040204" pitchFamily="34" charset="-120"/>
                <a:sym typeface="Microsoft JhengHei"/>
              </a:rPr>
              <a:t>增加</a:t>
            </a:r>
            <a:r>
              <a:rPr kumimoji="0" lang="en-US" altLang="zh-TW" dirty="0">
                <a:solidFill>
                  <a:prstClr val="black"/>
                </a:solidFill>
                <a:latin typeface="微軟正黑體" panose="020B0604030504040204" pitchFamily="34" charset="-120"/>
                <a:ea typeface="微軟正黑體" panose="020B0604030504040204" pitchFamily="34" charset="-120"/>
                <a:sym typeface="Microsoft JhengHei"/>
              </a:rPr>
              <a:t>e</a:t>
            </a:r>
            <a:r>
              <a:rPr kumimoji="0" lang="zh-TW" altLang="en-US" dirty="0">
                <a:solidFill>
                  <a:prstClr val="black"/>
                </a:solidFill>
                <a:latin typeface="微軟正黑體" panose="020B0604030504040204" pitchFamily="34" charset="-120"/>
                <a:ea typeface="微軟正黑體" panose="020B0604030504040204" pitchFamily="34" charset="-120"/>
                <a:sym typeface="Microsoft JhengHei"/>
              </a:rPr>
              <a:t>指房貸模型應用範圍（六都 </a:t>
            </a:r>
            <a:r>
              <a:rPr kumimoji="0" lang="en-US" altLang="zh-TW" dirty="0">
                <a:solidFill>
                  <a:prstClr val="black"/>
                </a:solidFill>
                <a:latin typeface="微軟正黑體" panose="020B0604030504040204" pitchFamily="34" charset="-120"/>
                <a:ea typeface="微軟正黑體" panose="020B0604030504040204" pitchFamily="34" charset="-120"/>
                <a:sym typeface="Wingdings" panose="05000000000000000000" pitchFamily="2" charset="2"/>
              </a:rPr>
              <a:t></a:t>
            </a:r>
            <a:r>
              <a:rPr kumimoji="0" lang="zh-TW" altLang="en-US" dirty="0">
                <a:solidFill>
                  <a:prstClr val="black"/>
                </a:solidFill>
                <a:latin typeface="微軟正黑體" panose="020B0604030504040204" pitchFamily="34" charset="-120"/>
                <a:ea typeface="微軟正黑體" panose="020B0604030504040204" pitchFamily="34" charset="-120"/>
                <a:sym typeface="Wingdings" panose="05000000000000000000" pitchFamily="2" charset="2"/>
              </a:rPr>
              <a:t> 全臺）</a:t>
            </a:r>
            <a:endParaRPr kumimoji="0" lang="en-US" altLang="zh-TW" dirty="0">
              <a:solidFill>
                <a:prstClr val="black"/>
              </a:solidFill>
              <a:latin typeface="微軟正黑體" panose="020B0604030504040204" pitchFamily="34" charset="-120"/>
              <a:ea typeface="微軟正黑體" panose="020B0604030504040204" pitchFamily="34" charset="-120"/>
              <a:sym typeface="Microsoft JhengHei"/>
            </a:endParaRPr>
          </a:p>
          <a:p>
            <a:pPr>
              <a:lnSpc>
                <a:spcPct val="150000"/>
              </a:lnSpc>
            </a:pPr>
            <a:r>
              <a:rPr kumimoji="0" lang="zh-TW" altLang="en-US" dirty="0">
                <a:solidFill>
                  <a:prstClr val="black"/>
                </a:solidFill>
                <a:latin typeface="微軟正黑體" panose="020B0604030504040204" pitchFamily="34" charset="-120"/>
                <a:ea typeface="微軟正黑體" panose="020B0604030504040204" pitchFamily="34" charset="-120"/>
                <a:sym typeface="Microsoft JhengHei"/>
              </a:rPr>
              <a:t>模型從迴歸 </a:t>
            </a:r>
            <a:r>
              <a:rPr kumimoji="0" lang="en-US" altLang="zh-TW" dirty="0">
                <a:solidFill>
                  <a:prstClr val="black"/>
                </a:solidFill>
                <a:latin typeface="微軟正黑體" panose="020B0604030504040204" pitchFamily="34" charset="-120"/>
                <a:ea typeface="微軟正黑體" panose="020B0604030504040204" pitchFamily="34" charset="-120"/>
                <a:sym typeface="Microsoft JhengHei"/>
              </a:rPr>
              <a:t>+</a:t>
            </a:r>
            <a:r>
              <a:rPr kumimoji="0" lang="zh-TW" altLang="en-US" dirty="0">
                <a:solidFill>
                  <a:prstClr val="black"/>
                </a:solidFill>
                <a:latin typeface="微軟正黑體" panose="020B0604030504040204" pitchFamily="34" charset="-120"/>
                <a:ea typeface="微軟正黑體" panose="020B0604030504040204" pitchFamily="34" charset="-120"/>
                <a:sym typeface="Microsoft JhengHei"/>
              </a:rPr>
              <a:t> 特徵比較法 </a:t>
            </a:r>
            <a:r>
              <a:rPr kumimoji="0" lang="en-US" altLang="zh-TW" dirty="0">
                <a:solidFill>
                  <a:prstClr val="black"/>
                </a:solidFill>
                <a:latin typeface="微軟正黑體" panose="020B0604030504040204" pitchFamily="34" charset="-120"/>
                <a:ea typeface="微軟正黑體" panose="020B0604030504040204" pitchFamily="34" charset="-120"/>
                <a:sym typeface="Wingdings" panose="05000000000000000000" pitchFamily="2" charset="2"/>
              </a:rPr>
              <a:t></a:t>
            </a:r>
            <a:r>
              <a:rPr kumimoji="0" lang="zh-TW" altLang="en-US" dirty="0">
                <a:solidFill>
                  <a:prstClr val="black"/>
                </a:solidFill>
                <a:latin typeface="微軟正黑體" panose="020B0604030504040204" pitchFamily="34" charset="-120"/>
                <a:ea typeface="微軟正黑體" panose="020B0604030504040204" pitchFamily="34" charset="-120"/>
                <a:sym typeface="Wingdings" panose="05000000000000000000" pitchFamily="2" charset="2"/>
              </a:rPr>
              <a:t> 機器學習演算法</a:t>
            </a:r>
            <a:endParaRPr kumimoji="0" lang="en-US" altLang="zh-TW" dirty="0">
              <a:solidFill>
                <a:prstClr val="black"/>
              </a:solidFill>
              <a:latin typeface="微軟正黑體" panose="020B0604030504040204" pitchFamily="34" charset="-120"/>
              <a:ea typeface="微軟正黑體" panose="020B0604030504040204" pitchFamily="34" charset="-120"/>
              <a:sym typeface="Microsoft JhengHei"/>
            </a:endParaRPr>
          </a:p>
          <a:p>
            <a:pPr>
              <a:lnSpc>
                <a:spcPct val="150000"/>
              </a:lnSpc>
            </a:pPr>
            <a:r>
              <a:rPr kumimoji="0" lang="zh-TW" altLang="en-US" dirty="0">
                <a:solidFill>
                  <a:prstClr val="black"/>
                </a:solidFill>
                <a:latin typeface="微軟正黑體" panose="020B0604030504040204" pitchFamily="34" charset="-120"/>
                <a:ea typeface="微軟正黑體" panose="020B0604030504040204" pitchFamily="34" charset="-120"/>
                <a:sym typeface="Microsoft JhengHei"/>
              </a:rPr>
              <a:t>嘗試使用 </a:t>
            </a:r>
            <a:r>
              <a:rPr kumimoji="0" lang="en-US" altLang="zh-TW" dirty="0">
                <a:solidFill>
                  <a:prstClr val="black"/>
                </a:solidFill>
                <a:latin typeface="微軟正黑體" panose="020B0604030504040204" pitchFamily="34" charset="-120"/>
                <a:ea typeface="微軟正黑體" panose="020B0604030504040204" pitchFamily="34" charset="-120"/>
                <a:sym typeface="Microsoft JhengHei"/>
              </a:rPr>
              <a:t>POI</a:t>
            </a:r>
            <a:r>
              <a:rPr kumimoji="0" lang="zh-TW" altLang="en-US" dirty="0">
                <a:solidFill>
                  <a:prstClr val="black"/>
                </a:solidFill>
                <a:latin typeface="微軟正黑體" panose="020B0604030504040204" pitchFamily="34" charset="-120"/>
                <a:ea typeface="微軟正黑體" panose="020B0604030504040204" pitchFamily="34" charset="-120"/>
                <a:sym typeface="Microsoft JhengHei"/>
              </a:rPr>
              <a:t> 資料、</a:t>
            </a:r>
            <a:r>
              <a:rPr kumimoji="0" lang="en-US" altLang="zh-TW" dirty="0">
                <a:solidFill>
                  <a:prstClr val="black"/>
                </a:solidFill>
                <a:latin typeface="微軟正黑體" panose="020B0604030504040204" pitchFamily="34" charset="-120"/>
                <a:ea typeface="微軟正黑體" panose="020B0604030504040204" pitchFamily="34" charset="-120"/>
                <a:sym typeface="Microsoft JhengHei"/>
              </a:rPr>
              <a:t>Open data</a:t>
            </a:r>
            <a:r>
              <a:rPr kumimoji="0" lang="zh-TW" altLang="en-US" dirty="0">
                <a:solidFill>
                  <a:prstClr val="black"/>
                </a:solidFill>
                <a:latin typeface="微軟正黑體" panose="020B0604030504040204" pitchFamily="34" charset="-120"/>
                <a:ea typeface="微軟正黑體" panose="020B0604030504040204" pitchFamily="34" charset="-120"/>
                <a:sym typeface="Microsoft JhengHei"/>
              </a:rPr>
              <a:t>（收入資料、人口密度等）</a:t>
            </a:r>
            <a:endParaRPr kumimoji="0" lang="en-US" altLang="zh-TW" dirty="0">
              <a:solidFill>
                <a:prstClr val="black"/>
              </a:solidFill>
              <a:latin typeface="微軟正黑體" panose="020B0604030504040204" pitchFamily="34" charset="-120"/>
              <a:ea typeface="微軟正黑體" panose="020B0604030504040204" pitchFamily="34" charset="-120"/>
              <a:sym typeface="Microsoft JhengHei"/>
            </a:endParaRPr>
          </a:p>
          <a:p>
            <a:pPr>
              <a:lnSpc>
                <a:spcPct val="150000"/>
              </a:lnSpc>
            </a:pPr>
            <a:r>
              <a:rPr kumimoji="0" lang="zh-TW" altLang="en-US" dirty="0">
                <a:solidFill>
                  <a:prstClr val="black"/>
                </a:solidFill>
                <a:latin typeface="微軟正黑體" panose="020B0604030504040204" pitchFamily="34" charset="-120"/>
                <a:ea typeface="微軟正黑體" panose="020B0604030504040204" pitchFamily="34" charset="-120"/>
                <a:sym typeface="Microsoft JhengHei"/>
              </a:rPr>
              <a:t>提升精準度</a:t>
            </a:r>
            <a:endParaRPr kumimoji="0" lang="en-US" altLang="zh-TW" dirty="0">
              <a:solidFill>
                <a:prstClr val="black"/>
              </a:solidFill>
              <a:latin typeface="微軟正黑體" panose="020B0604030504040204" pitchFamily="34" charset="-120"/>
              <a:ea typeface="微軟正黑體" panose="020B0604030504040204" pitchFamily="34" charset="-120"/>
              <a:sym typeface="Microsoft JhengHei"/>
            </a:endParaRPr>
          </a:p>
        </p:txBody>
      </p:sp>
      <p:pic>
        <p:nvPicPr>
          <p:cNvPr id="6" name="圖片 5"/>
          <p:cNvPicPr>
            <a:picLocks noChangeAspect="1"/>
          </p:cNvPicPr>
          <p:nvPr/>
        </p:nvPicPr>
        <p:blipFill rotWithShape="1">
          <a:blip r:embed="rId3"/>
          <a:srcRect l="1" r="214" b="14686"/>
          <a:stretch/>
        </p:blipFill>
        <p:spPr>
          <a:xfrm>
            <a:off x="1136996" y="3902570"/>
            <a:ext cx="4365750" cy="2455368"/>
          </a:xfrm>
          <a:prstGeom prst="rect">
            <a:avLst/>
          </a:prstGeom>
        </p:spPr>
      </p:pic>
      <p:grpSp>
        <p:nvGrpSpPr>
          <p:cNvPr id="7" name="群組 6"/>
          <p:cNvGrpSpPr/>
          <p:nvPr/>
        </p:nvGrpSpPr>
        <p:grpSpPr>
          <a:xfrm>
            <a:off x="7265047" y="3915774"/>
            <a:ext cx="3128045" cy="2507484"/>
            <a:chOff x="1917047" y="4147457"/>
            <a:chExt cx="8836877" cy="7588566"/>
          </a:xfrm>
        </p:grpSpPr>
        <p:pic>
          <p:nvPicPr>
            <p:cNvPr id="8" name="圖片 7"/>
            <p:cNvPicPr>
              <a:picLocks noChangeAspect="1"/>
            </p:cNvPicPr>
            <p:nvPr/>
          </p:nvPicPr>
          <p:blipFill>
            <a:blip r:embed="rId4"/>
            <a:stretch>
              <a:fillRect/>
            </a:stretch>
          </p:blipFill>
          <p:spPr>
            <a:xfrm>
              <a:off x="1917047" y="4147457"/>
              <a:ext cx="8836877" cy="7013690"/>
            </a:xfrm>
            <a:prstGeom prst="rect">
              <a:avLst/>
            </a:prstGeom>
          </p:spPr>
        </p:pic>
        <p:pic>
          <p:nvPicPr>
            <p:cNvPr id="9" name="圖片 8"/>
            <p:cNvPicPr>
              <a:picLocks noChangeAspect="1"/>
            </p:cNvPicPr>
            <p:nvPr/>
          </p:nvPicPr>
          <p:blipFill>
            <a:blip r:embed="rId5"/>
            <a:stretch>
              <a:fillRect/>
            </a:stretch>
          </p:blipFill>
          <p:spPr>
            <a:xfrm>
              <a:off x="8427682" y="11161147"/>
              <a:ext cx="2326242" cy="574876"/>
            </a:xfrm>
            <a:prstGeom prst="rect">
              <a:avLst/>
            </a:prstGeom>
          </p:spPr>
        </p:pic>
      </p:grpSp>
      <p:sp>
        <p:nvSpPr>
          <p:cNvPr id="3" name="文字方塊 2"/>
          <p:cNvSpPr txBox="1"/>
          <p:nvPr/>
        </p:nvSpPr>
        <p:spPr>
          <a:xfrm>
            <a:off x="2128059" y="6423258"/>
            <a:ext cx="2236124" cy="369332"/>
          </a:xfrm>
          <a:prstGeom prst="rect">
            <a:avLst/>
          </a:prstGeom>
          <a:noFill/>
        </p:spPr>
        <p:txBody>
          <a:bodyPr wrap="square" rtlCol="0">
            <a:spAutoFit/>
          </a:bodyPr>
          <a:lstStyle/>
          <a:p>
            <a:pPr algn="ctr" fontAlgn="auto" hangingPunct="0">
              <a:spcBef>
                <a:spcPts val="0"/>
              </a:spcBef>
              <a:spcAft>
                <a:spcPts val="0"/>
              </a:spcAft>
            </a:pPr>
            <a:r>
              <a:rPr kumimoji="0" lang="en-US" altLang="zh-TW" kern="0" dirty="0">
                <a:solidFill>
                  <a:srgbClr val="000000"/>
                </a:solidFill>
                <a:latin typeface="Microsoft JhengHei"/>
                <a:ea typeface="Microsoft JhengHei"/>
                <a:sym typeface="Microsoft JhengHei"/>
                <a:hlinkClick r:id="rId6"/>
              </a:rPr>
              <a:t>e</a:t>
            </a:r>
            <a:r>
              <a:rPr kumimoji="0" lang="zh-TW" altLang="en-US" kern="0" dirty="0">
                <a:solidFill>
                  <a:srgbClr val="000000"/>
                </a:solidFill>
                <a:latin typeface="Microsoft JhengHei"/>
                <a:ea typeface="Microsoft JhengHei"/>
                <a:sym typeface="Microsoft JhengHei"/>
                <a:hlinkClick r:id="rId6"/>
              </a:rPr>
              <a:t>指房貸</a:t>
            </a:r>
            <a:endParaRPr kumimoji="0" lang="zh-TW" altLang="en-US" kern="0" dirty="0">
              <a:solidFill>
                <a:srgbClr val="000000"/>
              </a:solidFill>
              <a:latin typeface="Microsoft JhengHei"/>
              <a:ea typeface="Microsoft JhengHei"/>
              <a:sym typeface="Microsoft JhengHei"/>
            </a:endParaRPr>
          </a:p>
        </p:txBody>
      </p:sp>
      <p:sp>
        <p:nvSpPr>
          <p:cNvPr id="11" name="投影片編號版面配置區 2">
            <a:extLst>
              <a:ext uri="{FF2B5EF4-FFF2-40B4-BE49-F238E27FC236}">
                <a16:creationId xmlns:a16="http://schemas.microsoft.com/office/drawing/2014/main" id="{22F17A64-F454-0B4B-AE36-F97B0C9F0B5A}"/>
              </a:ext>
            </a:extLst>
          </p:cNvPr>
          <p:cNvSpPr txBox="1">
            <a:spLocks/>
          </p:cNvSpPr>
          <p:nvPr/>
        </p:nvSpPr>
        <p:spPr>
          <a:xfrm>
            <a:off x="11582400" y="6491288"/>
            <a:ext cx="492807" cy="276981"/>
          </a:xfrm>
        </p:spPr>
        <p:txBody>
          <a:bodyPr/>
          <a:lstStyle>
            <a:defPPr lvl="0">
              <a:defRPr lang="zh-TW"/>
            </a:defPPr>
            <a:lvl1pPr lvl="0" algn="l" rtl="0" fontAlgn="base">
              <a:spcBef>
                <a:spcPct val="0"/>
              </a:spcBef>
              <a:spcAft>
                <a:spcPct val="0"/>
              </a:spcAft>
              <a:defRPr kumimoji="1" sz="1400" kern="1200">
                <a:solidFill>
                  <a:schemeClr val="tx1"/>
                </a:solidFill>
                <a:latin typeface="Arial" pitchFamily="34" charset="0"/>
                <a:ea typeface="新細明體" pitchFamily="18" charset="-120"/>
                <a:cs typeface="+mn-cs"/>
              </a:defRPr>
            </a:lvl1pPr>
            <a:lvl2pPr marL="457200" lvl="1"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lvl="2"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lvl="3"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lvl="4"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lvl="5" algn="l" defTabSz="914400" rtl="0" eaLnBrk="1" latinLnBrk="0" hangingPunct="1">
              <a:defRPr kumimoji="1" kern="1200">
                <a:solidFill>
                  <a:schemeClr val="tx1"/>
                </a:solidFill>
                <a:latin typeface="Arial" pitchFamily="34" charset="0"/>
                <a:ea typeface="新細明體" pitchFamily="18" charset="-120"/>
                <a:cs typeface="+mn-cs"/>
              </a:defRPr>
            </a:lvl6pPr>
            <a:lvl7pPr marL="2743200" lvl="6" algn="l" defTabSz="914400" rtl="0" eaLnBrk="1" latinLnBrk="0" hangingPunct="1">
              <a:defRPr kumimoji="1" kern="1200">
                <a:solidFill>
                  <a:schemeClr val="tx1"/>
                </a:solidFill>
                <a:latin typeface="Arial" pitchFamily="34" charset="0"/>
                <a:ea typeface="新細明體" pitchFamily="18" charset="-120"/>
                <a:cs typeface="+mn-cs"/>
              </a:defRPr>
            </a:lvl7pPr>
            <a:lvl8pPr marL="3200400" lvl="7" algn="l" defTabSz="914400" rtl="0" eaLnBrk="1" latinLnBrk="0" hangingPunct="1">
              <a:defRPr kumimoji="1" kern="1200">
                <a:solidFill>
                  <a:schemeClr val="tx1"/>
                </a:solidFill>
                <a:latin typeface="Arial" pitchFamily="34" charset="0"/>
                <a:ea typeface="新細明體" pitchFamily="18" charset="-120"/>
                <a:cs typeface="+mn-cs"/>
              </a:defRPr>
            </a:lvl8pPr>
            <a:lvl9pPr marL="3657600" lvl="8" algn="l" defTabSz="914400" rtl="0" eaLnBrk="1" latinLnBrk="0" hangingPunct="1">
              <a:defRPr kumimoji="1" kern="1200">
                <a:solidFill>
                  <a:schemeClr val="tx1"/>
                </a:solidFill>
                <a:latin typeface="Arial" pitchFamily="34" charset="0"/>
                <a:ea typeface="新細明體"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F8E63FCA-909A-0E41-83E6-98DE1485C005}" type="slidenum">
              <a:rPr kumimoji="1" lang="zh-TW" altLang="en-US" sz="14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l" defTabSz="914400" rtl="0" eaLnBrk="1" fontAlgn="base" latinLnBrk="0" hangingPunct="1">
                <a:lnSpc>
                  <a:spcPct val="100000"/>
                </a:lnSpc>
                <a:spcBef>
                  <a:spcPct val="0"/>
                </a:spcBef>
                <a:spcAft>
                  <a:spcPct val="0"/>
                </a:spcAft>
                <a:buClrTx/>
                <a:buSzTx/>
                <a:buFontTx/>
                <a:buNone/>
                <a:tabLst/>
                <a:defRPr/>
              </a:pPr>
              <a:t>35</a:t>
            </a:fld>
            <a:endParaRPr kumimoji="1" lang="zh-TW" altLang="en-US" sz="1400" b="0" i="0" u="none" strike="noStrike" kern="1200" cap="none" spc="0" normalizeH="0" baseline="0" noProof="0" dirty="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324643776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719" y="625787"/>
            <a:ext cx="8229600" cy="589359"/>
          </a:xfrm>
        </p:spPr>
        <p:txBody>
          <a:bodyPr>
            <a:noAutofit/>
          </a:bodyPr>
          <a:lstStyle/>
          <a:p>
            <a:r>
              <a:rPr lang="zh-TW" altLang="en-US" sz="3200" dirty="0"/>
              <a:t>模型新舊比較</a:t>
            </a:r>
          </a:p>
        </p:txBody>
      </p:sp>
      <p:sp>
        <p:nvSpPr>
          <p:cNvPr id="6" name="內容版面配置區 2"/>
          <p:cNvSpPr txBox="1">
            <a:spLocks/>
          </p:cNvSpPr>
          <p:nvPr/>
        </p:nvSpPr>
        <p:spPr>
          <a:xfrm>
            <a:off x="-136998" y="6096299"/>
            <a:ext cx="9003396" cy="761701"/>
          </a:xfrm>
          <a:prstGeom prst="rect">
            <a:avLst/>
          </a:prstGeom>
        </p:spPr>
        <p:txBody>
          <a:bodyPr/>
          <a:lstStyle>
            <a:lvl1pPr marL="365125" indent="-255588" algn="l" rtl="0" eaLnBrk="0" fontAlgn="base" hangingPunct="0">
              <a:spcBef>
                <a:spcPts val="300"/>
              </a:spcBef>
              <a:spcAft>
                <a:spcPct val="0"/>
              </a:spcAft>
              <a:buClr>
                <a:srgbClr val="7B9B57"/>
              </a:buClr>
              <a:buFont typeface="Georgia" pitchFamily="18" charset="0"/>
              <a:buChar char="•"/>
              <a:defRPr sz="2400" kern="1200">
                <a:solidFill>
                  <a:srgbClr val="595959"/>
                </a:solidFill>
                <a:latin typeface="+mj-ea"/>
                <a:ea typeface="+mj-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000" kern="1200">
                <a:solidFill>
                  <a:srgbClr val="3D6F57"/>
                </a:solidFill>
                <a:latin typeface="+mj-ea"/>
                <a:ea typeface="+mj-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j-ea"/>
                <a:ea typeface="+mj-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000" kern="1200">
                <a:solidFill>
                  <a:schemeClr val="accent1"/>
                </a:solidFill>
                <a:latin typeface="+mj-ea"/>
                <a:ea typeface="+mj-ea"/>
                <a:cs typeface="+mn-cs"/>
              </a:defRPr>
            </a:lvl4pPr>
            <a:lvl5pPr marL="1389063" indent="-182563" algn="l" rtl="0" eaLnBrk="0" fontAlgn="base" hangingPunct="0">
              <a:spcBef>
                <a:spcPts val="300"/>
              </a:spcBef>
              <a:spcAft>
                <a:spcPct val="0"/>
              </a:spcAft>
              <a:buClr>
                <a:srgbClr val="7B9B57"/>
              </a:buClr>
              <a:buFont typeface="Georgia" pitchFamily="18" charset="0"/>
              <a:buChar char="▫"/>
              <a:defRPr sz="2000" kern="1200">
                <a:solidFill>
                  <a:srgbClr val="7B9B57"/>
                </a:solidFill>
                <a:latin typeface="+mj-ea"/>
                <a:ea typeface="+mj-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08372" lvl="1" indent="0">
              <a:buClr>
                <a:srgbClr val="51848E"/>
              </a:buClr>
              <a:buNone/>
            </a:pPr>
            <a:r>
              <a:rPr lang="zh-TW" altLang="en-US" sz="1200" dirty="0">
                <a:solidFill>
                  <a:prstClr val="black"/>
                </a:solidFill>
                <a:latin typeface="微軟正黑體" panose="020B0604030504040204" pitchFamily="34" charset="-120"/>
                <a:ea typeface="微軟正黑體" panose="020B0604030504040204" pitchFamily="34" charset="-120"/>
                <a:sym typeface="Microsoft JhengHei"/>
              </a:rPr>
              <a:t>註</a:t>
            </a:r>
            <a:r>
              <a:rPr lang="en-US" altLang="zh-TW" sz="1200" dirty="0">
                <a:solidFill>
                  <a:prstClr val="black"/>
                </a:solidFill>
                <a:latin typeface="微軟正黑體" panose="020B0604030504040204" pitchFamily="34" charset="-120"/>
                <a:ea typeface="微軟正黑體" panose="020B0604030504040204" pitchFamily="34" charset="-120"/>
                <a:sym typeface="Microsoft JhengHei"/>
              </a:rPr>
              <a:t>1</a:t>
            </a:r>
            <a:r>
              <a:rPr lang="zh-TW" altLang="en-US" sz="1200" dirty="0">
                <a:solidFill>
                  <a:prstClr val="black"/>
                </a:solidFill>
                <a:latin typeface="微軟正黑體" panose="020B0604030504040204" pitchFamily="34" charset="-120"/>
                <a:ea typeface="微軟正黑體" panose="020B0604030504040204" pitchFamily="34" charset="-120"/>
                <a:sym typeface="Microsoft JhengHei"/>
              </a:rPr>
              <a:t>：外部資料：該擔保品座落區域之月收入中位數、教育程度、人口密度。</a:t>
            </a:r>
            <a:endParaRPr lang="en-US" altLang="zh-TW" sz="1200" dirty="0">
              <a:solidFill>
                <a:prstClr val="black"/>
              </a:solidFill>
              <a:latin typeface="微軟正黑體" panose="020B0604030504040204" pitchFamily="34" charset="-120"/>
              <a:ea typeface="微軟正黑體" panose="020B0604030504040204" pitchFamily="34" charset="-120"/>
              <a:sym typeface="Microsoft JhengHei"/>
            </a:endParaRPr>
          </a:p>
          <a:p>
            <a:pPr marL="308372" lvl="1" indent="0">
              <a:buClr>
                <a:srgbClr val="51848E"/>
              </a:buClr>
              <a:buNone/>
            </a:pPr>
            <a:r>
              <a:rPr lang="zh-TW" altLang="en-US" sz="1200" dirty="0">
                <a:solidFill>
                  <a:prstClr val="black"/>
                </a:solidFill>
                <a:latin typeface="微軟正黑體" panose="020B0604030504040204" pitchFamily="34" charset="-120"/>
                <a:ea typeface="微軟正黑體" panose="020B0604030504040204" pitchFamily="34" charset="-120"/>
                <a:sym typeface="Microsoft JhengHei"/>
              </a:rPr>
              <a:t>註</a:t>
            </a:r>
            <a:r>
              <a:rPr lang="en-US" altLang="zh-TW" sz="1200" dirty="0">
                <a:solidFill>
                  <a:prstClr val="black"/>
                </a:solidFill>
                <a:latin typeface="微軟正黑體" panose="020B0604030504040204" pitchFamily="34" charset="-120"/>
                <a:ea typeface="微軟正黑體" panose="020B0604030504040204" pitchFamily="34" charset="-120"/>
                <a:sym typeface="Microsoft JhengHei"/>
              </a:rPr>
              <a:t>2</a:t>
            </a:r>
            <a:r>
              <a:rPr lang="zh-TW" altLang="en-US" sz="1200" dirty="0">
                <a:solidFill>
                  <a:prstClr val="black"/>
                </a:solidFill>
                <a:latin typeface="微軟正黑體" panose="020B0604030504040204" pitchFamily="34" charset="-120"/>
                <a:ea typeface="微軟正黑體" panose="020B0604030504040204" pitchFamily="34" charset="-120"/>
                <a:sym typeface="Microsoft JhengHei"/>
              </a:rPr>
              <a:t>：</a:t>
            </a:r>
            <a:r>
              <a:rPr lang="en-US" altLang="zh-TW" sz="1200" dirty="0">
                <a:solidFill>
                  <a:prstClr val="black"/>
                </a:solidFill>
                <a:latin typeface="微軟正黑體" panose="020B0604030504040204" pitchFamily="34" charset="-120"/>
                <a:ea typeface="微軟正黑體" panose="020B0604030504040204" pitchFamily="34" charset="-120"/>
                <a:sym typeface="Microsoft JhengHei"/>
              </a:rPr>
              <a:t>POI</a:t>
            </a:r>
            <a:r>
              <a:rPr lang="zh-TW" altLang="en-US" sz="1200" dirty="0">
                <a:solidFill>
                  <a:prstClr val="black"/>
                </a:solidFill>
                <a:latin typeface="微軟正黑體" panose="020B0604030504040204" pitchFamily="34" charset="-120"/>
                <a:ea typeface="微軟正黑體" panose="020B0604030504040204" pitchFamily="34" charset="-120"/>
                <a:sym typeface="Microsoft JhengHei"/>
              </a:rPr>
              <a:t>點位資料：該擔保品方圓</a:t>
            </a:r>
            <a:r>
              <a:rPr lang="en-US" altLang="zh-TW" sz="1200" dirty="0">
                <a:solidFill>
                  <a:prstClr val="black"/>
                </a:solidFill>
                <a:latin typeface="微軟正黑體" panose="020B0604030504040204" pitchFamily="34" charset="-120"/>
                <a:ea typeface="微軟正黑體" panose="020B0604030504040204" pitchFamily="34" charset="-120"/>
                <a:sym typeface="Microsoft JhengHei"/>
              </a:rPr>
              <a:t>10</a:t>
            </a:r>
            <a:r>
              <a:rPr lang="zh-TW" altLang="en-US" sz="1200" dirty="0">
                <a:solidFill>
                  <a:prstClr val="black"/>
                </a:solidFill>
                <a:latin typeface="微軟正黑體" panose="020B0604030504040204" pitchFamily="34" charset="-120"/>
                <a:ea typeface="微軟正黑體" panose="020B0604030504040204" pitchFamily="34" charset="-120"/>
                <a:sym typeface="Microsoft JhengHei"/>
              </a:rPr>
              <a:t>公里內含有某類別建物的件數、該擔保品與某類別建物的最小距離；</a:t>
            </a:r>
            <a:endParaRPr lang="en-US" altLang="zh-TW" sz="1200" dirty="0">
              <a:solidFill>
                <a:prstClr val="black"/>
              </a:solidFill>
              <a:latin typeface="微軟正黑體" panose="020B0604030504040204" pitchFamily="34" charset="-120"/>
              <a:ea typeface="微軟正黑體" panose="020B0604030504040204" pitchFamily="34" charset="-120"/>
              <a:sym typeface="Microsoft JhengHei"/>
            </a:endParaRPr>
          </a:p>
          <a:p>
            <a:pPr marL="308372" lvl="1" indent="0">
              <a:buClr>
                <a:srgbClr val="51848E"/>
              </a:buClr>
              <a:buNone/>
            </a:pPr>
            <a:r>
              <a:rPr lang="zh-TW" altLang="en-US" sz="1200" dirty="0">
                <a:solidFill>
                  <a:prstClr val="black"/>
                </a:solidFill>
                <a:latin typeface="微軟正黑體" panose="020B0604030504040204" pitchFamily="34" charset="-120"/>
                <a:ea typeface="微軟正黑體" panose="020B0604030504040204" pitchFamily="34" charset="-120"/>
                <a:sym typeface="Microsoft JhengHei"/>
              </a:rPr>
              <a:t>　　  建物類別包含政府機關、學校、鄰避設施等共</a:t>
            </a:r>
            <a:r>
              <a:rPr lang="en-US" altLang="zh-TW" sz="1200" dirty="0">
                <a:solidFill>
                  <a:prstClr val="black"/>
                </a:solidFill>
                <a:latin typeface="微軟正黑體" panose="020B0604030504040204" pitchFamily="34" charset="-120"/>
                <a:ea typeface="微軟正黑體" panose="020B0604030504040204" pitchFamily="34" charset="-120"/>
                <a:sym typeface="Microsoft JhengHei"/>
              </a:rPr>
              <a:t>190</a:t>
            </a:r>
            <a:r>
              <a:rPr lang="zh-TW" altLang="en-US" sz="1200" dirty="0">
                <a:solidFill>
                  <a:prstClr val="black"/>
                </a:solidFill>
                <a:latin typeface="微軟正黑體" panose="020B0604030504040204" pitchFamily="34" charset="-120"/>
                <a:ea typeface="微軟正黑體" panose="020B0604030504040204" pitchFamily="34" charset="-120"/>
                <a:sym typeface="Microsoft JhengHei"/>
              </a:rPr>
              <a:t>種。</a:t>
            </a:r>
            <a:endParaRPr lang="en-US" altLang="zh-TW" sz="1200" dirty="0">
              <a:solidFill>
                <a:prstClr val="black"/>
              </a:solidFill>
              <a:latin typeface="微軟正黑體" panose="020B0604030504040204" pitchFamily="34" charset="-120"/>
              <a:ea typeface="微軟正黑體" panose="020B0604030504040204" pitchFamily="34" charset="-120"/>
              <a:sym typeface="Microsoft JhengHei"/>
            </a:endParaRPr>
          </a:p>
        </p:txBody>
      </p:sp>
      <p:graphicFrame>
        <p:nvGraphicFramePr>
          <p:cNvPr id="8" name="表格 7"/>
          <p:cNvGraphicFramePr>
            <a:graphicFrameLocks noGrp="1"/>
          </p:cNvGraphicFramePr>
          <p:nvPr>
            <p:extLst>
              <p:ext uri="{D42A27DB-BD31-4B8C-83A1-F6EECF244321}">
                <p14:modId xmlns:p14="http://schemas.microsoft.com/office/powerpoint/2010/main" val="2705970213"/>
              </p:ext>
            </p:extLst>
          </p:nvPr>
        </p:nvGraphicFramePr>
        <p:xfrm>
          <a:off x="1749630" y="2382391"/>
          <a:ext cx="8633362" cy="2613660"/>
        </p:xfrm>
        <a:graphic>
          <a:graphicData uri="http://schemas.openxmlformats.org/drawingml/2006/table">
            <a:tbl>
              <a:tblPr firstRow="1" bandRow="1">
                <a:tableStyleId>{5C22544A-7EE6-4342-B048-85BDC9FD1C3A}</a:tableStyleId>
              </a:tblPr>
              <a:tblGrid>
                <a:gridCol w="1495750">
                  <a:extLst>
                    <a:ext uri="{9D8B030D-6E8A-4147-A177-3AD203B41FA5}">
                      <a16:colId xmlns:a16="http://schemas.microsoft.com/office/drawing/2014/main" val="2630187592"/>
                    </a:ext>
                  </a:extLst>
                </a:gridCol>
                <a:gridCol w="2940272">
                  <a:extLst>
                    <a:ext uri="{9D8B030D-6E8A-4147-A177-3AD203B41FA5}">
                      <a16:colId xmlns:a16="http://schemas.microsoft.com/office/drawing/2014/main" val="3788797409"/>
                    </a:ext>
                  </a:extLst>
                </a:gridCol>
                <a:gridCol w="4197340">
                  <a:extLst>
                    <a:ext uri="{9D8B030D-6E8A-4147-A177-3AD203B41FA5}">
                      <a16:colId xmlns:a16="http://schemas.microsoft.com/office/drawing/2014/main" val="4243163790"/>
                    </a:ext>
                  </a:extLst>
                </a:gridCol>
              </a:tblGrid>
              <a:tr h="373380">
                <a:tc>
                  <a:txBody>
                    <a:bodyPr/>
                    <a:lstStyle/>
                    <a:p>
                      <a:pPr algn="ctr"/>
                      <a:r>
                        <a:rPr lang="zh-TW" altLang="en-US" sz="2000" dirty="0">
                          <a:latin typeface="微軟正黑體" panose="020B0604030504040204" pitchFamily="34" charset="-120"/>
                          <a:ea typeface="微軟正黑體" panose="020B0604030504040204" pitchFamily="34" charset="-120"/>
                        </a:rPr>
                        <a:t>項目</a:t>
                      </a:r>
                    </a:p>
                  </a:txBody>
                  <a:tcPr marL="68580" marR="68580" marT="34290" marB="34290" anchor="ctr"/>
                </a:tc>
                <a:tc>
                  <a:txBody>
                    <a:bodyPr/>
                    <a:lstStyle/>
                    <a:p>
                      <a:pPr algn="ctr"/>
                      <a:r>
                        <a:rPr lang="en-US" altLang="zh-TW" sz="2000" dirty="0">
                          <a:latin typeface="微軟正黑體" panose="020B0604030504040204" pitchFamily="34" charset="-120"/>
                          <a:ea typeface="微軟正黑體" panose="020B0604030504040204" pitchFamily="34" charset="-120"/>
                        </a:rPr>
                        <a:t>e</a:t>
                      </a:r>
                      <a:r>
                        <a:rPr lang="zh-TW" altLang="en-US" sz="2000" dirty="0">
                          <a:latin typeface="微軟正黑體" panose="020B0604030504040204" pitchFamily="34" charset="-120"/>
                          <a:ea typeface="微軟正黑體" panose="020B0604030504040204" pitchFamily="34" charset="-120"/>
                        </a:rPr>
                        <a:t>指房貸模型</a:t>
                      </a:r>
                    </a:p>
                  </a:txBody>
                  <a:tcPr marL="68580" marR="68580" marT="34290" marB="34290" anchor="ctr"/>
                </a:tc>
                <a:tc>
                  <a:txBody>
                    <a:bodyPr/>
                    <a:lstStyle/>
                    <a:p>
                      <a:pPr algn="ctr"/>
                      <a:r>
                        <a:rPr lang="zh-TW" altLang="en-US" sz="2000" dirty="0">
                          <a:latin typeface="微軟正黑體" panose="020B0604030504040204" pitchFamily="34" charset="-120"/>
                          <a:ea typeface="微軟正黑體" panose="020B0604030504040204" pitchFamily="34" charset="-120"/>
                        </a:rPr>
                        <a:t>新版房屋估價模型</a:t>
                      </a:r>
                    </a:p>
                  </a:txBody>
                  <a:tcPr marL="68580" marR="68580" marT="34290" marB="34290" anchor="ctr"/>
                </a:tc>
                <a:extLst>
                  <a:ext uri="{0D108BD9-81ED-4DB2-BD59-A6C34878D82A}">
                    <a16:rowId xmlns:a16="http://schemas.microsoft.com/office/drawing/2014/main" val="1384859980"/>
                  </a:ext>
                </a:extLst>
              </a:tr>
              <a:tr h="1531620">
                <a:tc>
                  <a:txBody>
                    <a:bodyPr/>
                    <a:lstStyle/>
                    <a:p>
                      <a:pPr algn="ctr"/>
                      <a:r>
                        <a:rPr lang="zh-TW" altLang="en-US" sz="2000" b="1" dirty="0">
                          <a:latin typeface="微軟正黑體" panose="020B0604030504040204" pitchFamily="34" charset="-120"/>
                          <a:ea typeface="微軟正黑體" panose="020B0604030504040204" pitchFamily="34" charset="-120"/>
                        </a:rPr>
                        <a:t>資料源</a:t>
                      </a:r>
                    </a:p>
                  </a:txBody>
                  <a:tcPr marL="68580" marR="68580" marT="34290" marB="34290" anchor="ctr"/>
                </a:tc>
                <a:tc>
                  <a:txBody>
                    <a:bodyPr/>
                    <a:lstStyle/>
                    <a:p>
                      <a:pPr marL="514350" indent="-514350" algn="l">
                        <a:lnSpc>
                          <a:spcPct val="150000"/>
                        </a:lnSpc>
                        <a:buAutoNum type="arabicPeriod"/>
                      </a:pPr>
                      <a:r>
                        <a:rPr lang="zh-TW" altLang="en-US" sz="1600" dirty="0">
                          <a:latin typeface="微軟正黑體" panose="020B0604030504040204" pitchFamily="34" charset="-120"/>
                          <a:ea typeface="微軟正黑體" panose="020B0604030504040204" pitchFamily="34" charset="-120"/>
                        </a:rPr>
                        <a:t>實價登錄資料</a:t>
                      </a:r>
                      <a:endParaRPr lang="en-US" altLang="zh-TW" sz="1600" dirty="0">
                        <a:latin typeface="微軟正黑體" panose="020B0604030504040204" pitchFamily="34" charset="-120"/>
                        <a:ea typeface="微軟正黑體" panose="020B0604030504040204" pitchFamily="34" charset="-120"/>
                      </a:endParaRPr>
                    </a:p>
                    <a:p>
                      <a:pPr marL="514350" indent="-514350" algn="l">
                        <a:lnSpc>
                          <a:spcPct val="150000"/>
                        </a:lnSpc>
                        <a:buAutoNum type="arabicPeriod"/>
                      </a:pPr>
                      <a:r>
                        <a:rPr lang="zh-TW" altLang="en-US" sz="1600" dirty="0">
                          <a:latin typeface="微軟正黑體" panose="020B0604030504040204" pitchFamily="34" charset="-120"/>
                          <a:ea typeface="微軟正黑體" panose="020B0604030504040204" pitchFamily="34" charset="-120"/>
                        </a:rPr>
                        <a:t>行內估價師鑑價資料</a:t>
                      </a:r>
                    </a:p>
                  </a:txBody>
                  <a:tcPr marL="68580" marR="68580" marT="34290" marB="34290" anchor="ctr"/>
                </a:tc>
                <a:tc>
                  <a:txBody>
                    <a:bodyPr/>
                    <a:lstStyle/>
                    <a:p>
                      <a:pPr marL="514350" indent="-514350" algn="l">
                        <a:lnSpc>
                          <a:spcPct val="150000"/>
                        </a:lnSpc>
                        <a:buFont typeface="+mj-lt"/>
                        <a:buAutoNum type="arabicPeriod"/>
                      </a:pPr>
                      <a:r>
                        <a:rPr lang="zh-TW" altLang="en-US" sz="1600" dirty="0">
                          <a:solidFill>
                            <a:srgbClr val="FF0000"/>
                          </a:solidFill>
                          <a:latin typeface="微軟正黑體" panose="020B0604030504040204" pitchFamily="34" charset="-120"/>
                          <a:ea typeface="微軟正黑體" panose="020B0604030504040204" pitchFamily="34" charset="-120"/>
                        </a:rPr>
                        <a:t>另增加</a:t>
                      </a:r>
                      <a:r>
                        <a:rPr lang="en-US" altLang="zh-TW" sz="1600" dirty="0">
                          <a:solidFill>
                            <a:srgbClr val="FF0000"/>
                          </a:solidFill>
                          <a:latin typeface="微軟正黑體" panose="020B0604030504040204" pitchFamily="34" charset="-120"/>
                          <a:ea typeface="微軟正黑體" panose="020B0604030504040204" pitchFamily="34" charset="-120"/>
                        </a:rPr>
                        <a:t>POI</a:t>
                      </a:r>
                      <a:r>
                        <a:rPr lang="zh-TW" altLang="en-US" sz="1600" dirty="0">
                          <a:solidFill>
                            <a:srgbClr val="FF0000"/>
                          </a:solidFill>
                          <a:latin typeface="微軟正黑體" panose="020B0604030504040204" pitchFamily="34" charset="-120"/>
                          <a:ea typeface="微軟正黑體" panose="020B0604030504040204" pitchFamily="34" charset="-120"/>
                        </a:rPr>
                        <a:t> </a:t>
                      </a:r>
                      <a:r>
                        <a:rPr lang="en-US" altLang="zh-TW" sz="1600" dirty="0">
                          <a:solidFill>
                            <a:srgbClr val="FF0000"/>
                          </a:solidFill>
                          <a:latin typeface="微軟正黑體" panose="020B0604030504040204" pitchFamily="34" charset="-120"/>
                          <a:ea typeface="微軟正黑體" panose="020B0604030504040204" pitchFamily="34" charset="-120"/>
                        </a:rPr>
                        <a:t>(Points of Interest)</a:t>
                      </a:r>
                      <a:r>
                        <a:rPr lang="zh-TW" altLang="en-US" sz="1600" dirty="0">
                          <a:solidFill>
                            <a:srgbClr val="FF0000"/>
                          </a:solidFill>
                          <a:latin typeface="微軟正黑體" panose="020B0604030504040204" pitchFamily="34" charset="-120"/>
                          <a:ea typeface="微軟正黑體" panose="020B0604030504040204" pitchFamily="34" charset="-120"/>
                        </a:rPr>
                        <a:t>點位資料</a:t>
                      </a:r>
                      <a:r>
                        <a:rPr lang="zh-TW" altLang="en-US" sz="1600" dirty="0">
                          <a:solidFill>
                            <a:schemeClr val="tx1"/>
                          </a:solidFill>
                          <a:latin typeface="微軟正黑體" panose="020B0604030504040204" pitchFamily="34" charset="-120"/>
                          <a:ea typeface="微軟正黑體" panose="020B0604030504040204" pitchFamily="34" charset="-120"/>
                        </a:rPr>
                        <a:t>，強化模型對於環境影響房價敏感度</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514350" indent="-514350" algn="l">
                        <a:lnSpc>
                          <a:spcPct val="150000"/>
                        </a:lnSpc>
                        <a:buFont typeface="+mj-lt"/>
                        <a:buAutoNum type="arabicPeriod"/>
                      </a:pPr>
                      <a:r>
                        <a:rPr lang="zh-TW" altLang="en-US" sz="1600" dirty="0">
                          <a:solidFill>
                            <a:srgbClr val="FF0000"/>
                          </a:solidFill>
                          <a:latin typeface="微軟正黑體" panose="020B0604030504040204" pitchFamily="34" charset="-120"/>
                          <a:ea typeface="微軟正黑體" panose="020B0604030504040204" pitchFamily="34" charset="-120"/>
                        </a:rPr>
                        <a:t>另增加外部資料</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收入中位數、教育程度、人口密度</a:t>
                      </a:r>
                      <a:r>
                        <a:rPr lang="en-US" altLang="zh-TW" sz="1600" dirty="0">
                          <a:solidFill>
                            <a:schemeClr val="tx1"/>
                          </a:solidFill>
                          <a:latin typeface="微軟正黑體" panose="020B0604030504040204" pitchFamily="34" charset="-120"/>
                          <a:ea typeface="微軟正黑體" panose="020B0604030504040204" pitchFamily="34" charset="-120"/>
                        </a:rPr>
                        <a:t>)</a:t>
                      </a:r>
                    </a:p>
                  </a:txBody>
                  <a:tcPr marL="68580" marR="68580" marT="34290" marB="34290" anchor="ctr"/>
                </a:tc>
                <a:extLst>
                  <a:ext uri="{0D108BD9-81ED-4DB2-BD59-A6C34878D82A}">
                    <a16:rowId xmlns:a16="http://schemas.microsoft.com/office/drawing/2014/main" val="4050084422"/>
                  </a:ext>
                </a:extLst>
              </a:tr>
              <a:tr h="708660">
                <a:tc>
                  <a:txBody>
                    <a:bodyPr/>
                    <a:lstStyle/>
                    <a:p>
                      <a:pPr algn="ctr"/>
                      <a:r>
                        <a:rPr lang="zh-TW" altLang="en-US" sz="2000" b="1" dirty="0">
                          <a:latin typeface="微軟正黑體" panose="020B0604030504040204" pitchFamily="34" charset="-120"/>
                          <a:ea typeface="微軟正黑體" panose="020B0604030504040204" pitchFamily="34" charset="-120"/>
                        </a:rPr>
                        <a:t>建模方式</a:t>
                      </a:r>
                    </a:p>
                  </a:txBody>
                  <a:tcPr marL="68580" marR="68580" marT="34290" marB="34290" anchor="ctr"/>
                </a:tc>
                <a:tc>
                  <a:txBody>
                    <a:bodyPr/>
                    <a:lstStyle/>
                    <a:p>
                      <a:pPr algn="ctr"/>
                      <a:r>
                        <a:rPr lang="zh-TW" altLang="en-US" sz="1600" b="0" i="0" u="none" strike="noStrike" cap="none" spc="0" baseline="0" dirty="0">
                          <a:ln>
                            <a:noFill/>
                          </a:ln>
                          <a:solidFill>
                            <a:schemeClr val="tx1"/>
                          </a:solidFill>
                          <a:uFillTx/>
                          <a:latin typeface="微軟正黑體" panose="020B0604030504040204" pitchFamily="34" charset="-120"/>
                          <a:ea typeface="微軟正黑體" panose="020B0604030504040204" pitchFamily="34" charset="-120"/>
                          <a:cs typeface="+mn-cs"/>
                          <a:sym typeface="Georgia"/>
                        </a:rPr>
                        <a:t>線性迴歸</a:t>
                      </a:r>
                      <a:r>
                        <a:rPr lang="en-US" altLang="zh-TW" sz="1600" b="0" i="0" u="none" strike="noStrike" cap="none" spc="0" baseline="0" dirty="0">
                          <a:ln>
                            <a:noFill/>
                          </a:ln>
                          <a:solidFill>
                            <a:schemeClr val="tx1"/>
                          </a:solidFill>
                          <a:uFillTx/>
                          <a:latin typeface="微軟正黑體" panose="020B0604030504040204" pitchFamily="34" charset="-120"/>
                          <a:ea typeface="微軟正黑體" panose="020B0604030504040204" pitchFamily="34" charset="-120"/>
                          <a:cs typeface="+mn-cs"/>
                          <a:sym typeface="Georgia"/>
                        </a:rPr>
                        <a:t>+</a:t>
                      </a:r>
                      <a:r>
                        <a:rPr lang="zh-TW" altLang="en-US" sz="1600" b="0" i="0" u="none" strike="noStrike" cap="none" spc="0" baseline="0" dirty="0">
                          <a:ln>
                            <a:noFill/>
                          </a:ln>
                          <a:solidFill>
                            <a:schemeClr val="tx1"/>
                          </a:solidFill>
                          <a:uFillTx/>
                          <a:latin typeface="微軟正黑體" panose="020B0604030504040204" pitchFamily="34" charset="-120"/>
                          <a:ea typeface="微軟正黑體" panose="020B0604030504040204" pitchFamily="34" charset="-120"/>
                          <a:cs typeface="+mn-cs"/>
                          <a:sym typeface="Georgia"/>
                        </a:rPr>
                        <a:t>特徵比較法</a:t>
                      </a:r>
                      <a:endParaRPr lang="en-US" altLang="zh-TW" sz="1600" b="0" i="0" u="none" strike="noStrike" cap="none" spc="0" baseline="0" dirty="0">
                        <a:ln>
                          <a:noFill/>
                        </a:ln>
                        <a:solidFill>
                          <a:schemeClr val="tx1"/>
                        </a:solidFill>
                        <a:uFillTx/>
                        <a:latin typeface="微軟正黑體" panose="020B0604030504040204" pitchFamily="34" charset="-120"/>
                        <a:ea typeface="微軟正黑體" panose="020B0604030504040204" pitchFamily="34" charset="-120"/>
                        <a:cs typeface="+mn-cs"/>
                        <a:sym typeface="Georgia"/>
                      </a:endParaRPr>
                    </a:p>
                    <a:p>
                      <a:pPr algn="ctr">
                        <a:spcBef>
                          <a:spcPts val="1200"/>
                        </a:spcBef>
                      </a:pPr>
                      <a:r>
                        <a:rPr lang="en-US" altLang="zh-TW" sz="1600" b="0" i="0" u="none" strike="noStrike" cap="none" spc="0" baseline="0" dirty="0">
                          <a:ln>
                            <a:noFill/>
                          </a:ln>
                          <a:solidFill>
                            <a:schemeClr val="tx1"/>
                          </a:solidFill>
                          <a:uFillTx/>
                          <a:latin typeface="微軟正黑體" panose="020B0604030504040204" pitchFamily="34" charset="-120"/>
                          <a:ea typeface="微軟正黑體" panose="020B0604030504040204" pitchFamily="34" charset="-120"/>
                          <a:cs typeface="+mn-cs"/>
                          <a:sym typeface="Georgia"/>
                        </a:rPr>
                        <a:t>(</a:t>
                      </a:r>
                      <a:r>
                        <a:rPr lang="zh-TW" altLang="en-US" sz="1600" b="0" i="0" u="none" strike="noStrike" cap="none" spc="0" baseline="0" dirty="0">
                          <a:ln>
                            <a:noFill/>
                          </a:ln>
                          <a:solidFill>
                            <a:schemeClr val="tx1"/>
                          </a:solidFill>
                          <a:uFillTx/>
                          <a:latin typeface="微軟正黑體" panose="020B0604030504040204" pitchFamily="34" charset="-120"/>
                          <a:ea typeface="微軟正黑體" panose="020B0604030504040204" pitchFamily="34" charset="-120"/>
                          <a:cs typeface="+mn-cs"/>
                          <a:sym typeface="Georgia"/>
                        </a:rPr>
                        <a:t>僅限六都縣市可使用模型</a:t>
                      </a:r>
                      <a:r>
                        <a:rPr lang="en-US" altLang="zh-TW" sz="1600" b="0" i="0" u="none" strike="noStrike" cap="none" spc="0" baseline="0" dirty="0">
                          <a:ln>
                            <a:noFill/>
                          </a:ln>
                          <a:solidFill>
                            <a:schemeClr val="tx1"/>
                          </a:solidFill>
                          <a:uFillTx/>
                          <a:latin typeface="微軟正黑體" panose="020B0604030504040204" pitchFamily="34" charset="-120"/>
                          <a:ea typeface="微軟正黑體" panose="020B0604030504040204" pitchFamily="34" charset="-120"/>
                          <a:cs typeface="+mn-cs"/>
                          <a:sym typeface="Georgia"/>
                        </a:rPr>
                        <a:t>)</a:t>
                      </a:r>
                      <a:endParaRPr lang="zh-TW" altLang="en-US" sz="1600" b="0" i="0" u="none" strike="noStrike" cap="none" spc="0" baseline="0" dirty="0">
                        <a:ln>
                          <a:noFill/>
                        </a:ln>
                        <a:solidFill>
                          <a:schemeClr val="tx1"/>
                        </a:solidFill>
                        <a:uFillTx/>
                        <a:latin typeface="微軟正黑體" panose="020B0604030504040204" pitchFamily="34" charset="-120"/>
                        <a:ea typeface="微軟正黑體" panose="020B0604030504040204" pitchFamily="34" charset="-120"/>
                        <a:cs typeface="+mn-cs"/>
                        <a:sym typeface="Georgia"/>
                      </a:endParaRPr>
                    </a:p>
                  </a:txBody>
                  <a:tcPr marL="68580" marR="68580" marT="34290" marB="34290" anchor="ctr"/>
                </a:tc>
                <a:tc>
                  <a:txBody>
                    <a:bodyPr/>
                    <a:lstStyle/>
                    <a:p>
                      <a:pPr algn="ctr"/>
                      <a:r>
                        <a:rPr lang="zh-TW" altLang="en-US" sz="1600" dirty="0">
                          <a:solidFill>
                            <a:schemeClr val="tx1"/>
                          </a:solidFill>
                          <a:latin typeface="微軟正黑體" panose="020B0604030504040204" pitchFamily="34" charset="-120"/>
                          <a:ea typeface="微軟正黑體" panose="020B0604030504040204" pitchFamily="34" charset="-120"/>
                        </a:rPr>
                        <a:t>非線性機器學習方法</a:t>
                      </a:r>
                    </a:p>
                    <a:p>
                      <a:pPr algn="ctr">
                        <a:lnSpc>
                          <a:spcPct val="100000"/>
                        </a:lnSpc>
                        <a:spcBef>
                          <a:spcPts val="1200"/>
                        </a:spcBef>
                      </a:pP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全台皆可使用新版模型</a:t>
                      </a:r>
                      <a:r>
                        <a:rPr lang="en-US" altLang="zh-TW" sz="1600" dirty="0">
                          <a:solidFill>
                            <a:schemeClr val="tx1"/>
                          </a:solidFill>
                          <a:latin typeface="微軟正黑體" panose="020B0604030504040204" pitchFamily="34" charset="-120"/>
                          <a:ea typeface="微軟正黑體" panose="020B0604030504040204" pitchFamily="34" charset="-120"/>
                        </a:rPr>
                        <a:t>)</a:t>
                      </a: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tc>
                <a:extLst>
                  <a:ext uri="{0D108BD9-81ED-4DB2-BD59-A6C34878D82A}">
                    <a16:rowId xmlns:a16="http://schemas.microsoft.com/office/drawing/2014/main" val="178496582"/>
                  </a:ext>
                </a:extLst>
              </a:tr>
            </a:tbl>
          </a:graphicData>
        </a:graphic>
      </p:graphicFrame>
      <p:sp>
        <p:nvSpPr>
          <p:cNvPr id="9" name="內容版面配置區 2"/>
          <p:cNvSpPr txBox="1">
            <a:spLocks/>
          </p:cNvSpPr>
          <p:nvPr/>
        </p:nvSpPr>
        <p:spPr>
          <a:xfrm>
            <a:off x="1671579" y="1863289"/>
            <a:ext cx="7452000" cy="452105"/>
          </a:xfrm>
          <a:prstGeom prst="rect">
            <a:avLst/>
          </a:prstGeom>
        </p:spPr>
        <p:txBody>
          <a:bodyPr/>
          <a:lstStyle>
            <a:lvl1pPr marL="365125" indent="-255588" algn="l" rtl="0" eaLnBrk="0" fontAlgn="base" hangingPunct="0">
              <a:spcBef>
                <a:spcPts val="300"/>
              </a:spcBef>
              <a:spcAft>
                <a:spcPct val="0"/>
              </a:spcAft>
              <a:buClr>
                <a:srgbClr val="7B9B57"/>
              </a:buClr>
              <a:buFont typeface="Georgia" pitchFamily="18" charset="0"/>
              <a:buChar char="•"/>
              <a:defRPr sz="2400" kern="1200">
                <a:solidFill>
                  <a:srgbClr val="595959"/>
                </a:solidFill>
                <a:latin typeface="+mj-ea"/>
                <a:ea typeface="+mj-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000" kern="1200">
                <a:solidFill>
                  <a:srgbClr val="3D6F57"/>
                </a:solidFill>
                <a:latin typeface="+mj-ea"/>
                <a:ea typeface="+mj-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j-ea"/>
                <a:ea typeface="+mj-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000" kern="1200">
                <a:solidFill>
                  <a:schemeClr val="accent1"/>
                </a:solidFill>
                <a:latin typeface="+mj-ea"/>
                <a:ea typeface="+mj-ea"/>
                <a:cs typeface="+mn-cs"/>
              </a:defRPr>
            </a:lvl4pPr>
            <a:lvl5pPr marL="1389063" indent="-182563" algn="l" rtl="0" eaLnBrk="0" fontAlgn="base" hangingPunct="0">
              <a:spcBef>
                <a:spcPts val="300"/>
              </a:spcBef>
              <a:spcAft>
                <a:spcPct val="0"/>
              </a:spcAft>
              <a:buClr>
                <a:srgbClr val="7B9B57"/>
              </a:buClr>
              <a:buFont typeface="Georgia" pitchFamily="18" charset="0"/>
              <a:buChar char="▫"/>
              <a:defRPr sz="2000" kern="1200">
                <a:solidFill>
                  <a:srgbClr val="7B9B57"/>
                </a:solidFill>
                <a:latin typeface="+mj-ea"/>
                <a:ea typeface="+mj-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273844" lvl="1" indent="-191691">
              <a:lnSpc>
                <a:spcPct val="150000"/>
              </a:lnSpc>
              <a:spcBef>
                <a:spcPts val="225"/>
              </a:spcBef>
              <a:buClr>
                <a:srgbClr val="7B9B57"/>
              </a:buClr>
              <a:buFont typeface="Georgia" pitchFamily="18" charset="0"/>
              <a:buChar char="•"/>
              <a:defRPr/>
            </a:pPr>
            <a:r>
              <a:rPr lang="en-US" altLang="zh-TW" sz="1800" dirty="0">
                <a:solidFill>
                  <a:prstClr val="black"/>
                </a:solidFill>
                <a:latin typeface="微軟正黑體" panose="020B0604030504040204" pitchFamily="34" charset="-120"/>
                <a:ea typeface="微軟正黑體" panose="020B0604030504040204" pitchFamily="34" charset="-120"/>
                <a:sym typeface="Microsoft JhengHei"/>
              </a:rPr>
              <a:t>AVM</a:t>
            </a:r>
            <a:r>
              <a:rPr lang="zh-TW" altLang="en-US" sz="1800" dirty="0">
                <a:solidFill>
                  <a:prstClr val="black"/>
                </a:solidFill>
                <a:latin typeface="微軟正黑體" panose="020B0604030504040204" pitchFamily="34" charset="-120"/>
                <a:ea typeface="微軟正黑體" panose="020B0604030504040204" pitchFamily="34" charset="-120"/>
                <a:sym typeface="Microsoft JhengHei"/>
              </a:rPr>
              <a:t>模型新版與現行版本差異：</a:t>
            </a:r>
            <a:endParaRPr lang="en-US" altLang="zh-TW" sz="1800" dirty="0">
              <a:solidFill>
                <a:prstClr val="black"/>
              </a:solidFill>
              <a:latin typeface="微軟正黑體" panose="020B0604030504040204" pitchFamily="34" charset="-120"/>
              <a:ea typeface="微軟正黑體" panose="020B0604030504040204" pitchFamily="34" charset="-120"/>
              <a:sym typeface="Microsoft JhengHei"/>
            </a:endParaRPr>
          </a:p>
        </p:txBody>
      </p:sp>
      <p:sp>
        <p:nvSpPr>
          <p:cNvPr id="7" name="投影片編號版面配置區 2">
            <a:extLst>
              <a:ext uri="{FF2B5EF4-FFF2-40B4-BE49-F238E27FC236}">
                <a16:creationId xmlns:a16="http://schemas.microsoft.com/office/drawing/2014/main" id="{CF6CAB5B-C655-C04F-A20B-8094FB4F2241}"/>
              </a:ext>
            </a:extLst>
          </p:cNvPr>
          <p:cNvSpPr txBox="1">
            <a:spLocks/>
          </p:cNvSpPr>
          <p:nvPr/>
        </p:nvSpPr>
        <p:spPr>
          <a:xfrm>
            <a:off x="11582400" y="6491288"/>
            <a:ext cx="492807" cy="276981"/>
          </a:xfrm>
        </p:spPr>
        <p:txBody>
          <a:bodyPr/>
          <a:lstStyle>
            <a:defPPr lvl="0">
              <a:defRPr lang="zh-TW"/>
            </a:defPPr>
            <a:lvl1pPr lvl="0" algn="l" rtl="0" fontAlgn="base">
              <a:spcBef>
                <a:spcPct val="0"/>
              </a:spcBef>
              <a:spcAft>
                <a:spcPct val="0"/>
              </a:spcAft>
              <a:defRPr kumimoji="1" sz="1400" kern="1200">
                <a:solidFill>
                  <a:schemeClr val="tx1"/>
                </a:solidFill>
                <a:latin typeface="Arial" pitchFamily="34" charset="0"/>
                <a:ea typeface="新細明體" pitchFamily="18" charset="-120"/>
                <a:cs typeface="+mn-cs"/>
              </a:defRPr>
            </a:lvl1pPr>
            <a:lvl2pPr marL="457200" lvl="1"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lvl="2"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lvl="3"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lvl="4"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lvl="5" algn="l" defTabSz="914400" rtl="0" eaLnBrk="1" latinLnBrk="0" hangingPunct="1">
              <a:defRPr kumimoji="1" kern="1200">
                <a:solidFill>
                  <a:schemeClr val="tx1"/>
                </a:solidFill>
                <a:latin typeface="Arial" pitchFamily="34" charset="0"/>
                <a:ea typeface="新細明體" pitchFamily="18" charset="-120"/>
                <a:cs typeface="+mn-cs"/>
              </a:defRPr>
            </a:lvl6pPr>
            <a:lvl7pPr marL="2743200" lvl="6" algn="l" defTabSz="914400" rtl="0" eaLnBrk="1" latinLnBrk="0" hangingPunct="1">
              <a:defRPr kumimoji="1" kern="1200">
                <a:solidFill>
                  <a:schemeClr val="tx1"/>
                </a:solidFill>
                <a:latin typeface="Arial" pitchFamily="34" charset="0"/>
                <a:ea typeface="新細明體" pitchFamily="18" charset="-120"/>
                <a:cs typeface="+mn-cs"/>
              </a:defRPr>
            </a:lvl7pPr>
            <a:lvl8pPr marL="3200400" lvl="7" algn="l" defTabSz="914400" rtl="0" eaLnBrk="1" latinLnBrk="0" hangingPunct="1">
              <a:defRPr kumimoji="1" kern="1200">
                <a:solidFill>
                  <a:schemeClr val="tx1"/>
                </a:solidFill>
                <a:latin typeface="Arial" pitchFamily="34" charset="0"/>
                <a:ea typeface="新細明體" pitchFamily="18" charset="-120"/>
                <a:cs typeface="+mn-cs"/>
              </a:defRPr>
            </a:lvl8pPr>
            <a:lvl9pPr marL="3657600" lvl="8" algn="l" defTabSz="914400" rtl="0" eaLnBrk="1" latinLnBrk="0" hangingPunct="1">
              <a:defRPr kumimoji="1" kern="1200">
                <a:solidFill>
                  <a:schemeClr val="tx1"/>
                </a:solidFill>
                <a:latin typeface="Arial" pitchFamily="34" charset="0"/>
                <a:ea typeface="新細明體"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F8E63FCA-909A-0E41-83E6-98DE1485C005}" type="slidenum">
              <a:rPr kumimoji="1" lang="zh-TW" altLang="en-US" sz="14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l" defTabSz="914400" rtl="0" eaLnBrk="1" fontAlgn="base" latinLnBrk="0" hangingPunct="1">
                <a:lnSpc>
                  <a:spcPct val="100000"/>
                </a:lnSpc>
                <a:spcBef>
                  <a:spcPct val="0"/>
                </a:spcBef>
                <a:spcAft>
                  <a:spcPct val="0"/>
                </a:spcAft>
                <a:buClrTx/>
                <a:buSzTx/>
                <a:buFontTx/>
                <a:buNone/>
                <a:tabLst/>
                <a:defRPr/>
              </a:pPr>
              <a:t>36</a:t>
            </a:fld>
            <a:endParaRPr kumimoji="1" lang="zh-TW" altLang="en-US" sz="1400" b="0" i="0" u="none" strike="noStrike" kern="1200" cap="none" spc="0" normalizeH="0" baseline="0" noProof="0" dirty="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59297998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2250701" y="2070630"/>
            <a:ext cx="3146776" cy="2522499"/>
            <a:chOff x="1917047" y="4147457"/>
            <a:chExt cx="8836877" cy="7588566"/>
          </a:xfrm>
        </p:grpSpPr>
        <p:pic>
          <p:nvPicPr>
            <p:cNvPr id="6" name="圖片 5"/>
            <p:cNvPicPr>
              <a:picLocks noChangeAspect="1"/>
            </p:cNvPicPr>
            <p:nvPr/>
          </p:nvPicPr>
          <p:blipFill>
            <a:blip r:embed="rId3"/>
            <a:stretch>
              <a:fillRect/>
            </a:stretch>
          </p:blipFill>
          <p:spPr>
            <a:xfrm>
              <a:off x="1917047" y="4147457"/>
              <a:ext cx="8836877" cy="7013690"/>
            </a:xfrm>
            <a:prstGeom prst="rect">
              <a:avLst/>
            </a:prstGeom>
          </p:spPr>
        </p:pic>
        <p:pic>
          <p:nvPicPr>
            <p:cNvPr id="8" name="圖片 7"/>
            <p:cNvPicPr>
              <a:picLocks noChangeAspect="1"/>
            </p:cNvPicPr>
            <p:nvPr/>
          </p:nvPicPr>
          <p:blipFill>
            <a:blip r:embed="rId4"/>
            <a:stretch>
              <a:fillRect/>
            </a:stretch>
          </p:blipFill>
          <p:spPr>
            <a:xfrm>
              <a:off x="8427682" y="11161147"/>
              <a:ext cx="2326242" cy="574876"/>
            </a:xfrm>
            <a:prstGeom prst="rect">
              <a:avLst/>
            </a:prstGeom>
          </p:spPr>
        </p:pic>
      </p:grpSp>
      <p:sp>
        <p:nvSpPr>
          <p:cNvPr id="15" name="文字方塊 14"/>
          <p:cNvSpPr txBox="1"/>
          <p:nvPr/>
        </p:nvSpPr>
        <p:spPr>
          <a:xfrm>
            <a:off x="2540842" y="1406024"/>
            <a:ext cx="2644176" cy="62324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34290" rIns="34290" bIns="34290" numCol="1" spcCol="38100" rtlCol="0" anchor="t">
            <a:spAutoFit/>
          </a:bodyPr>
          <a:lstStyle/>
          <a:p>
            <a:pPr algn="ctr"/>
            <a:r>
              <a:rPr lang="zh-TW" altLang="en-US" b="1" dirty="0">
                <a:solidFill>
                  <a:prstClr val="black"/>
                </a:solidFill>
                <a:latin typeface="微軟正黑體" panose="020B0604030504040204" pitchFamily="34" charset="-120"/>
                <a:ea typeface="微軟正黑體" panose="020B0604030504040204" pitchFamily="34" charset="-120"/>
                <a:sym typeface="Microsoft JhengHei"/>
              </a:rPr>
              <a:t>特定位置（房屋）之周邊</a:t>
            </a:r>
            <a:endParaRPr lang="en-US" altLang="zh-TW" b="1" dirty="0">
              <a:solidFill>
                <a:prstClr val="black"/>
              </a:solidFill>
              <a:latin typeface="微軟正黑體" panose="020B0604030504040204" pitchFamily="34" charset="-120"/>
              <a:ea typeface="微軟正黑體" panose="020B0604030504040204" pitchFamily="34" charset="-120"/>
              <a:sym typeface="Microsoft JhengHei"/>
            </a:endParaRPr>
          </a:p>
          <a:p>
            <a:pPr algn="ctr"/>
            <a:r>
              <a:rPr lang="zh-TW" altLang="en-US" b="1" dirty="0">
                <a:solidFill>
                  <a:prstClr val="black"/>
                </a:solidFill>
                <a:latin typeface="微軟正黑體" panose="020B0604030504040204" pitchFamily="34" charset="-120"/>
                <a:ea typeface="微軟正黑體" panose="020B0604030504040204" pitchFamily="34" charset="-120"/>
                <a:sym typeface="Microsoft JhengHei"/>
              </a:rPr>
              <a:t>資訊（便利商店）</a:t>
            </a:r>
          </a:p>
        </p:txBody>
      </p:sp>
      <p:sp>
        <p:nvSpPr>
          <p:cNvPr id="17" name="文字方塊 16"/>
          <p:cNvSpPr txBox="1"/>
          <p:nvPr/>
        </p:nvSpPr>
        <p:spPr>
          <a:xfrm>
            <a:off x="6349286" y="1442974"/>
            <a:ext cx="3240039" cy="62324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34290" rIns="34290" bIns="34290" numCol="1" spcCol="38100" rtlCol="0" anchor="t">
            <a:spAutoFit/>
          </a:bodyPr>
          <a:lstStyle/>
          <a:p>
            <a:pPr algn="ctr"/>
            <a:r>
              <a:rPr lang="zh-TW" altLang="en-US" b="1" dirty="0">
                <a:solidFill>
                  <a:prstClr val="black"/>
                </a:solidFill>
                <a:latin typeface="微軟正黑體" panose="020B0604030504040204" pitchFamily="34" charset="-120"/>
                <a:ea typeface="微軟正黑體" panose="020B0604030504040204" pitchFamily="34" charset="-120"/>
                <a:sym typeface="Microsoft JhengHei"/>
              </a:rPr>
              <a:t>特定位置（房屋）之周邊</a:t>
            </a:r>
            <a:endParaRPr lang="en-US" altLang="zh-TW" b="1" dirty="0">
              <a:solidFill>
                <a:prstClr val="black"/>
              </a:solidFill>
              <a:latin typeface="微軟正黑體" panose="020B0604030504040204" pitchFamily="34" charset="-120"/>
              <a:ea typeface="微軟正黑體" panose="020B0604030504040204" pitchFamily="34" charset="-120"/>
              <a:sym typeface="Microsoft JhengHei"/>
            </a:endParaRPr>
          </a:p>
          <a:p>
            <a:pPr algn="ctr"/>
            <a:r>
              <a:rPr lang="zh-TW" altLang="en-US" b="1" dirty="0">
                <a:solidFill>
                  <a:prstClr val="black"/>
                </a:solidFill>
                <a:latin typeface="微軟正黑體" panose="020B0604030504040204" pitchFamily="34" charset="-120"/>
                <a:ea typeface="微軟正黑體" panose="020B0604030504040204" pitchFamily="34" charset="-120"/>
                <a:sym typeface="Microsoft JhengHei"/>
              </a:rPr>
              <a:t>鄰避設施點位</a:t>
            </a:r>
          </a:p>
        </p:txBody>
      </p:sp>
      <p:sp>
        <p:nvSpPr>
          <p:cNvPr id="18" name="文字方塊 17"/>
          <p:cNvSpPr txBox="1"/>
          <p:nvPr/>
        </p:nvSpPr>
        <p:spPr>
          <a:xfrm>
            <a:off x="6788897" y="4859948"/>
            <a:ext cx="2360815" cy="34624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34290" rIns="34290" bIns="34290" numCol="1" spcCol="38100" rtlCol="0" anchor="t">
            <a:spAutoFit/>
          </a:bodyPr>
          <a:lstStyle/>
          <a:p>
            <a:pPr algn="ctr"/>
            <a:r>
              <a:rPr lang="zh-TW" altLang="en-US" b="1" dirty="0">
                <a:solidFill>
                  <a:prstClr val="black"/>
                </a:solidFill>
                <a:latin typeface="微軟正黑體" panose="020B0604030504040204" pitchFamily="34" charset="-120"/>
                <a:ea typeface="微軟正黑體" panose="020B0604030504040204" pitchFamily="34" charset="-120"/>
                <a:sym typeface="Microsoft JhengHei"/>
              </a:rPr>
              <a:t>建置</a:t>
            </a:r>
            <a:r>
              <a:rPr lang="zh-TW" altLang="en-US" b="1" dirty="0">
                <a:solidFill>
                  <a:srgbClr val="FF0000"/>
                </a:solidFill>
                <a:latin typeface="微軟正黑體" panose="020B0604030504040204" pitchFamily="34" charset="-120"/>
                <a:ea typeface="微軟正黑體" panose="020B0604030504040204" pitchFamily="34" charset="-120"/>
                <a:sym typeface="Microsoft JhengHei"/>
              </a:rPr>
              <a:t>鄰避設施因子</a:t>
            </a:r>
          </a:p>
        </p:txBody>
      </p:sp>
      <p:sp>
        <p:nvSpPr>
          <p:cNvPr id="21" name="文字方塊 20"/>
          <p:cNvSpPr txBox="1"/>
          <p:nvPr/>
        </p:nvSpPr>
        <p:spPr>
          <a:xfrm>
            <a:off x="2612128" y="4817342"/>
            <a:ext cx="2381221" cy="34624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34290" rIns="34290" bIns="34290" numCol="1" spcCol="38100" rtlCol="0" anchor="t">
            <a:spAutoFit/>
          </a:bodyPr>
          <a:lstStyle/>
          <a:p>
            <a:pPr algn="ctr"/>
            <a:r>
              <a:rPr lang="zh-TW" altLang="en-US" b="1" dirty="0">
                <a:solidFill>
                  <a:prstClr val="black"/>
                </a:solidFill>
                <a:latin typeface="微軟正黑體" panose="020B0604030504040204" pitchFamily="34" charset="-120"/>
                <a:ea typeface="微軟正黑體" panose="020B0604030504040204" pitchFamily="34" charset="-120"/>
                <a:sym typeface="Microsoft JhengHei"/>
              </a:rPr>
              <a:t>建立</a:t>
            </a:r>
            <a:r>
              <a:rPr lang="zh-TW" altLang="en-US" b="1" dirty="0">
                <a:solidFill>
                  <a:srgbClr val="FF0000"/>
                </a:solidFill>
                <a:latin typeface="微軟正黑體" panose="020B0604030504040204" pitchFamily="34" charset="-120"/>
                <a:ea typeface="微軟正黑體" panose="020B0604030504040204" pitchFamily="34" charset="-120"/>
                <a:sym typeface="Microsoft JhengHei"/>
              </a:rPr>
              <a:t>便利生活因子</a:t>
            </a:r>
          </a:p>
        </p:txBody>
      </p:sp>
      <p:grpSp>
        <p:nvGrpSpPr>
          <p:cNvPr id="14" name="群組 13"/>
          <p:cNvGrpSpPr/>
          <p:nvPr/>
        </p:nvGrpSpPr>
        <p:grpSpPr>
          <a:xfrm>
            <a:off x="6179128" y="2055227"/>
            <a:ext cx="3580361" cy="2692353"/>
            <a:chOff x="15354791" y="4414423"/>
            <a:chExt cx="8451579" cy="6627580"/>
          </a:xfrm>
        </p:grpSpPr>
        <p:pic>
          <p:nvPicPr>
            <p:cNvPr id="13" name="圖片 12"/>
            <p:cNvPicPr>
              <a:picLocks noChangeAspect="1"/>
            </p:cNvPicPr>
            <p:nvPr/>
          </p:nvPicPr>
          <p:blipFill>
            <a:blip r:embed="rId5"/>
            <a:stretch>
              <a:fillRect/>
            </a:stretch>
          </p:blipFill>
          <p:spPr>
            <a:xfrm>
              <a:off x="15354791" y="4414423"/>
              <a:ext cx="8451579" cy="6118731"/>
            </a:xfrm>
            <a:prstGeom prst="rect">
              <a:avLst/>
            </a:prstGeom>
          </p:spPr>
        </p:pic>
        <p:pic>
          <p:nvPicPr>
            <p:cNvPr id="19" name="圖片 18"/>
            <p:cNvPicPr>
              <a:picLocks noChangeAspect="1"/>
            </p:cNvPicPr>
            <p:nvPr/>
          </p:nvPicPr>
          <p:blipFill>
            <a:blip r:embed="rId4"/>
            <a:stretch>
              <a:fillRect/>
            </a:stretch>
          </p:blipFill>
          <p:spPr>
            <a:xfrm>
              <a:off x="21888208" y="10577525"/>
              <a:ext cx="1879517" cy="464478"/>
            </a:xfrm>
            <a:prstGeom prst="rect">
              <a:avLst/>
            </a:prstGeom>
          </p:spPr>
        </p:pic>
      </p:grpSp>
      <p:sp>
        <p:nvSpPr>
          <p:cNvPr id="22" name="等腰三角形 21"/>
          <p:cNvSpPr/>
          <p:nvPr/>
        </p:nvSpPr>
        <p:spPr>
          <a:xfrm rot="10800000">
            <a:off x="3415499" y="4605279"/>
            <a:ext cx="774480" cy="1423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700">
              <a:solidFill>
                <a:prstClr val="white"/>
              </a:solidFill>
              <a:latin typeface="Georgia"/>
              <a:ea typeface="新細明體" panose="02020500000000000000" pitchFamily="18" charset="-120"/>
              <a:sym typeface="Microsoft JhengHei"/>
            </a:endParaRPr>
          </a:p>
        </p:txBody>
      </p:sp>
      <p:sp>
        <p:nvSpPr>
          <p:cNvPr id="29" name="標題 1"/>
          <p:cNvSpPr>
            <a:spLocks noGrp="1"/>
          </p:cNvSpPr>
          <p:nvPr>
            <p:ph type="title"/>
          </p:nvPr>
        </p:nvSpPr>
        <p:spPr>
          <a:xfrm>
            <a:off x="500973" y="578852"/>
            <a:ext cx="6172200" cy="785813"/>
          </a:xfrm>
        </p:spPr>
        <p:txBody>
          <a:bodyPr>
            <a:normAutofit fontScale="90000"/>
          </a:bodyPr>
          <a:lstStyle/>
          <a:p>
            <a:r>
              <a:rPr lang="en-US" altLang="zh-TW" dirty="0"/>
              <a:t>POI</a:t>
            </a:r>
            <a:r>
              <a:rPr lang="zh-TW" altLang="en-US" dirty="0"/>
              <a:t>（</a:t>
            </a:r>
            <a:r>
              <a:rPr lang="en-US" altLang="zh-TW" dirty="0"/>
              <a:t>Point of Interest</a:t>
            </a:r>
            <a:r>
              <a:rPr lang="zh-TW" altLang="en-US" dirty="0"/>
              <a:t>）介紹</a:t>
            </a:r>
            <a:r>
              <a:rPr lang="en-US" altLang="zh-TW" dirty="0"/>
              <a:t>	</a:t>
            </a:r>
            <a:endParaRPr lang="zh-TW" altLang="en-US" dirty="0"/>
          </a:p>
        </p:txBody>
      </p:sp>
      <p:sp>
        <p:nvSpPr>
          <p:cNvPr id="30" name="等腰三角形 29"/>
          <p:cNvSpPr/>
          <p:nvPr/>
        </p:nvSpPr>
        <p:spPr>
          <a:xfrm rot="10800000">
            <a:off x="7582067" y="4653235"/>
            <a:ext cx="774480" cy="1423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700">
              <a:solidFill>
                <a:prstClr val="white"/>
              </a:solidFill>
              <a:latin typeface="Georgia"/>
              <a:ea typeface="新細明體" panose="02020500000000000000" pitchFamily="18" charset="-120"/>
              <a:sym typeface="Microsoft JhengHei"/>
            </a:endParaRPr>
          </a:p>
        </p:txBody>
      </p:sp>
      <p:sp>
        <p:nvSpPr>
          <p:cNvPr id="3" name="文字方塊 2"/>
          <p:cNvSpPr txBox="1"/>
          <p:nvPr/>
        </p:nvSpPr>
        <p:spPr>
          <a:xfrm>
            <a:off x="1956786" y="5910434"/>
            <a:ext cx="8425811" cy="49244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defTabSz="1828800" fontAlgn="auto" hangingPunct="0">
              <a:spcBef>
                <a:spcPts val="0"/>
              </a:spcBef>
              <a:spcAft>
                <a:spcPts val="0"/>
              </a:spcAft>
            </a:pPr>
            <a:r>
              <a:rPr lang="zh-TW" altLang="en-US" sz="2000" dirty="0">
                <a:solidFill>
                  <a:srgbClr val="000000"/>
                </a:solidFill>
                <a:latin typeface="Microsoft JhengHei"/>
                <a:ea typeface="Microsoft JhengHei"/>
                <a:sym typeface="Microsoft JhengHei"/>
              </a:rPr>
              <a:t>其他影響房價顯著之 </a:t>
            </a:r>
            <a:r>
              <a:rPr lang="en-US" altLang="zh-TW" sz="2000" dirty="0">
                <a:solidFill>
                  <a:srgbClr val="000000"/>
                </a:solidFill>
                <a:latin typeface="Microsoft JhengHei"/>
                <a:ea typeface="Microsoft JhengHei"/>
                <a:sym typeface="Microsoft JhengHei"/>
              </a:rPr>
              <a:t>POI</a:t>
            </a:r>
            <a:r>
              <a:rPr lang="zh-TW" altLang="en-US" sz="2000" dirty="0">
                <a:solidFill>
                  <a:srgbClr val="000000"/>
                </a:solidFill>
                <a:latin typeface="Microsoft JhengHei"/>
                <a:ea typeface="Microsoft JhengHei"/>
                <a:sym typeface="Microsoft JhengHei"/>
              </a:rPr>
              <a:t> 類別：</a:t>
            </a:r>
            <a:r>
              <a:rPr lang="zh-TW" altLang="en-US" sz="2000" b="1" dirty="0">
                <a:solidFill>
                  <a:srgbClr val="FF0000"/>
                </a:solidFill>
                <a:latin typeface="Microsoft JhengHei"/>
                <a:ea typeface="Microsoft JhengHei"/>
                <a:sym typeface="Microsoft JhengHei"/>
              </a:rPr>
              <a:t>房仲</a:t>
            </a:r>
            <a:r>
              <a:rPr lang="zh-TW" altLang="en-US" sz="2000" dirty="0">
                <a:solidFill>
                  <a:srgbClr val="000000"/>
                </a:solidFill>
                <a:latin typeface="Microsoft JhengHei"/>
                <a:ea typeface="Microsoft JhengHei"/>
                <a:sym typeface="Microsoft JhengHei"/>
              </a:rPr>
              <a:t>、便利商店、寺廟神壇、</a:t>
            </a:r>
            <a:r>
              <a:rPr lang="en-US" altLang="zh-TW" sz="2000" dirty="0">
                <a:solidFill>
                  <a:srgbClr val="000000"/>
                </a:solidFill>
                <a:latin typeface="Microsoft JhengHei"/>
                <a:ea typeface="Microsoft JhengHei"/>
                <a:sym typeface="Microsoft JhengHei"/>
              </a:rPr>
              <a:t>ATM</a:t>
            </a:r>
            <a:r>
              <a:rPr lang="zh-TW" altLang="en-US" sz="2000" dirty="0">
                <a:solidFill>
                  <a:srgbClr val="000000"/>
                </a:solidFill>
                <a:latin typeface="Microsoft JhengHei"/>
                <a:ea typeface="Microsoft JhengHei"/>
                <a:sym typeface="Microsoft JhengHei"/>
              </a:rPr>
              <a:t> </a:t>
            </a:r>
            <a:r>
              <a:rPr lang="en-US" altLang="zh-TW" sz="2000" dirty="0">
                <a:solidFill>
                  <a:srgbClr val="000000"/>
                </a:solidFill>
                <a:latin typeface="Microsoft JhengHei"/>
                <a:ea typeface="Microsoft JhengHei"/>
                <a:sym typeface="Microsoft JhengHei"/>
              </a:rPr>
              <a:t>…</a:t>
            </a:r>
            <a:r>
              <a:rPr lang="zh-TW" altLang="en-US" sz="2000" dirty="0">
                <a:solidFill>
                  <a:srgbClr val="000000"/>
                </a:solidFill>
                <a:latin typeface="Microsoft JhengHei"/>
                <a:ea typeface="Microsoft JhengHei"/>
                <a:sym typeface="Microsoft JhengHei"/>
              </a:rPr>
              <a:t> 等</a:t>
            </a:r>
            <a:r>
              <a:rPr kumimoji="0" lang="zh-TW" altLang="en-US" sz="2000" dirty="0">
                <a:solidFill>
                  <a:srgbClr val="000000"/>
                </a:solidFill>
                <a:latin typeface="Microsoft JhengHei"/>
                <a:ea typeface="Microsoft JhengHei"/>
                <a:sym typeface="Microsoft JhengHei"/>
              </a:rPr>
              <a:t> </a:t>
            </a:r>
          </a:p>
        </p:txBody>
      </p:sp>
      <p:sp>
        <p:nvSpPr>
          <p:cNvPr id="20" name="投影片編號版面配置區 2">
            <a:extLst>
              <a:ext uri="{FF2B5EF4-FFF2-40B4-BE49-F238E27FC236}">
                <a16:creationId xmlns:a16="http://schemas.microsoft.com/office/drawing/2014/main" id="{E298BCF5-1B2F-DF49-9169-87D68FDB0287}"/>
              </a:ext>
            </a:extLst>
          </p:cNvPr>
          <p:cNvSpPr txBox="1">
            <a:spLocks/>
          </p:cNvSpPr>
          <p:nvPr/>
        </p:nvSpPr>
        <p:spPr>
          <a:xfrm>
            <a:off x="11582400" y="6491288"/>
            <a:ext cx="492807" cy="276981"/>
          </a:xfrm>
        </p:spPr>
        <p:txBody>
          <a:bodyPr/>
          <a:lstStyle>
            <a:defPPr lvl="0">
              <a:defRPr lang="zh-TW"/>
            </a:defPPr>
            <a:lvl1pPr lvl="0" algn="l" rtl="0" fontAlgn="base">
              <a:spcBef>
                <a:spcPct val="0"/>
              </a:spcBef>
              <a:spcAft>
                <a:spcPct val="0"/>
              </a:spcAft>
              <a:defRPr kumimoji="1" sz="1400" kern="1200">
                <a:solidFill>
                  <a:schemeClr val="tx1"/>
                </a:solidFill>
                <a:latin typeface="Arial" pitchFamily="34" charset="0"/>
                <a:ea typeface="新細明體" pitchFamily="18" charset="-120"/>
                <a:cs typeface="+mn-cs"/>
              </a:defRPr>
            </a:lvl1pPr>
            <a:lvl2pPr marL="457200" lvl="1"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lvl="2"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lvl="3"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lvl="4"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lvl="5" algn="l" defTabSz="914400" rtl="0" eaLnBrk="1" latinLnBrk="0" hangingPunct="1">
              <a:defRPr kumimoji="1" kern="1200">
                <a:solidFill>
                  <a:schemeClr val="tx1"/>
                </a:solidFill>
                <a:latin typeface="Arial" pitchFamily="34" charset="0"/>
                <a:ea typeface="新細明體" pitchFamily="18" charset="-120"/>
                <a:cs typeface="+mn-cs"/>
              </a:defRPr>
            </a:lvl6pPr>
            <a:lvl7pPr marL="2743200" lvl="6" algn="l" defTabSz="914400" rtl="0" eaLnBrk="1" latinLnBrk="0" hangingPunct="1">
              <a:defRPr kumimoji="1" kern="1200">
                <a:solidFill>
                  <a:schemeClr val="tx1"/>
                </a:solidFill>
                <a:latin typeface="Arial" pitchFamily="34" charset="0"/>
                <a:ea typeface="新細明體" pitchFamily="18" charset="-120"/>
                <a:cs typeface="+mn-cs"/>
              </a:defRPr>
            </a:lvl7pPr>
            <a:lvl8pPr marL="3200400" lvl="7" algn="l" defTabSz="914400" rtl="0" eaLnBrk="1" latinLnBrk="0" hangingPunct="1">
              <a:defRPr kumimoji="1" kern="1200">
                <a:solidFill>
                  <a:schemeClr val="tx1"/>
                </a:solidFill>
                <a:latin typeface="Arial" pitchFamily="34" charset="0"/>
                <a:ea typeface="新細明體" pitchFamily="18" charset="-120"/>
                <a:cs typeface="+mn-cs"/>
              </a:defRPr>
            </a:lvl8pPr>
            <a:lvl9pPr marL="3657600" lvl="8" algn="l" defTabSz="914400" rtl="0" eaLnBrk="1" latinLnBrk="0" hangingPunct="1">
              <a:defRPr kumimoji="1" kern="1200">
                <a:solidFill>
                  <a:schemeClr val="tx1"/>
                </a:solidFill>
                <a:latin typeface="Arial" pitchFamily="34" charset="0"/>
                <a:ea typeface="新細明體"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F8E63FCA-909A-0E41-83E6-98DE1485C005}" type="slidenum">
              <a:rPr kumimoji="1" lang="zh-TW" altLang="en-US" sz="14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l" defTabSz="914400" rtl="0" eaLnBrk="1" fontAlgn="base" latinLnBrk="0" hangingPunct="1">
                <a:lnSpc>
                  <a:spcPct val="100000"/>
                </a:lnSpc>
                <a:spcBef>
                  <a:spcPct val="0"/>
                </a:spcBef>
                <a:spcAft>
                  <a:spcPct val="0"/>
                </a:spcAft>
                <a:buClrTx/>
                <a:buSzTx/>
                <a:buFontTx/>
                <a:buNone/>
                <a:tabLst/>
                <a:defRPr/>
              </a:pPr>
              <a:t>37</a:t>
            </a:fld>
            <a:endParaRPr kumimoji="1" lang="zh-TW" altLang="en-US" sz="1400" b="0" i="0" u="none" strike="noStrike" kern="1200" cap="none" spc="0" normalizeH="0" baseline="0" noProof="0" dirty="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26205224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a:srcRect t="8835"/>
          <a:stretch/>
        </p:blipFill>
        <p:spPr>
          <a:xfrm>
            <a:off x="1775520" y="1196752"/>
            <a:ext cx="7190476" cy="5166016"/>
          </a:xfrm>
          <a:prstGeom prst="rect">
            <a:avLst/>
          </a:prstGeom>
        </p:spPr>
      </p:pic>
      <p:sp>
        <p:nvSpPr>
          <p:cNvPr id="6" name="文字方塊 5"/>
          <p:cNvSpPr txBox="1"/>
          <p:nvPr/>
        </p:nvSpPr>
        <p:spPr>
          <a:xfrm>
            <a:off x="8184454" y="5157193"/>
            <a:ext cx="1772346" cy="707886"/>
          </a:xfrm>
          <a:prstGeom prst="rect">
            <a:avLst/>
          </a:prstGeom>
          <a:noFill/>
        </p:spPr>
        <p:txBody>
          <a:bodyPr wrap="square" rtlCol="0">
            <a:spAutoFit/>
          </a:bodyPr>
          <a:lstStyle/>
          <a:p>
            <a:pPr algn="ctr"/>
            <a:r>
              <a:rPr lang="zh-TW" altLang="en-US" sz="2000" b="1" dirty="0">
                <a:solidFill>
                  <a:srgbClr val="FF0000"/>
                </a:solidFill>
                <a:latin typeface="微軟正黑體" panose="020B0604030504040204" pitchFamily="34" charset="-120"/>
                <a:ea typeface="微軟正黑體" panose="020B0604030504040204" pitchFamily="34" charset="-120"/>
                <a:sym typeface="Microsoft JhengHei"/>
              </a:rPr>
              <a:t>車位誤差從</a:t>
            </a:r>
            <a:r>
              <a:rPr lang="en-US" altLang="zh-TW" sz="2000" b="1" dirty="0">
                <a:solidFill>
                  <a:srgbClr val="FF0000"/>
                </a:solidFill>
                <a:latin typeface="微軟正黑體" panose="020B0604030504040204" pitchFamily="34" charset="-120"/>
                <a:ea typeface="微軟正黑體" panose="020B0604030504040204" pitchFamily="34" charset="-120"/>
                <a:sym typeface="Microsoft JhengHei"/>
              </a:rPr>
              <a:t>18%</a:t>
            </a:r>
            <a:r>
              <a:rPr lang="en-US" altLang="zh-TW" sz="20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10%</a:t>
            </a:r>
            <a:endParaRPr lang="zh-TW" altLang="en-US" sz="2000" b="1" dirty="0">
              <a:solidFill>
                <a:srgbClr val="FF0000"/>
              </a:solidFill>
              <a:latin typeface="微軟正黑體" panose="020B0604030504040204" pitchFamily="34" charset="-120"/>
              <a:ea typeface="微軟正黑體" panose="020B0604030504040204" pitchFamily="34" charset="-120"/>
              <a:sym typeface="Microsoft JhengHei"/>
            </a:endParaRPr>
          </a:p>
        </p:txBody>
      </p:sp>
      <p:sp>
        <p:nvSpPr>
          <p:cNvPr id="8" name="文字方塊 7"/>
          <p:cNvSpPr txBox="1"/>
          <p:nvPr/>
        </p:nvSpPr>
        <p:spPr>
          <a:xfrm>
            <a:off x="6109773" y="1415546"/>
            <a:ext cx="2943448" cy="707886"/>
          </a:xfrm>
          <a:prstGeom prst="rect">
            <a:avLst/>
          </a:prstGeom>
          <a:noFill/>
        </p:spPr>
        <p:txBody>
          <a:bodyPr wrap="square" rtlCol="0">
            <a:spAutoFit/>
          </a:bodyPr>
          <a:lstStyle/>
          <a:p>
            <a:pPr marL="457200" indent="-457200">
              <a:buFontTx/>
              <a:buAutoNum type="arabicPeriod"/>
            </a:pPr>
            <a:r>
              <a:rPr lang="zh-TW" altLang="en-US" sz="2000" b="1" dirty="0">
                <a:solidFill>
                  <a:srgbClr val="FF0000"/>
                </a:solidFill>
                <a:latin typeface="微軟正黑體" panose="020B0604030504040204" pitchFamily="34" charset="-120"/>
                <a:ea typeface="微軟正黑體" panose="020B0604030504040204" pitchFamily="34" charset="-120"/>
                <a:sym typeface="Microsoft JhengHei"/>
              </a:rPr>
              <a:t>預測房屋含車位價格</a:t>
            </a:r>
            <a:endParaRPr lang="en-US" altLang="zh-TW" sz="2000" b="1" dirty="0">
              <a:solidFill>
                <a:srgbClr val="FF0000"/>
              </a:solidFill>
              <a:latin typeface="微軟正黑體" panose="020B0604030504040204" pitchFamily="34" charset="-120"/>
              <a:ea typeface="微軟正黑體" panose="020B0604030504040204" pitchFamily="34" charset="-120"/>
              <a:sym typeface="Microsoft JhengHei"/>
            </a:endParaRPr>
          </a:p>
          <a:p>
            <a:pPr marL="457200" indent="-457200">
              <a:buFontTx/>
              <a:buAutoNum type="arabicPeriod"/>
            </a:pPr>
            <a:r>
              <a:rPr lang="zh-TW" altLang="en-US" sz="2000" b="1" dirty="0">
                <a:solidFill>
                  <a:srgbClr val="FF0000"/>
                </a:solidFill>
                <a:latin typeface="微軟正黑體" panose="020B0604030504040204" pitchFamily="34" charset="-120"/>
                <a:ea typeface="微軟正黑體" panose="020B0604030504040204" pitchFamily="34" charset="-120"/>
                <a:sym typeface="Microsoft JhengHei"/>
              </a:rPr>
              <a:t>透天獨立建模</a:t>
            </a:r>
          </a:p>
        </p:txBody>
      </p:sp>
      <p:sp>
        <p:nvSpPr>
          <p:cNvPr id="10" name="文字方塊 9"/>
          <p:cNvSpPr txBox="1"/>
          <p:nvPr/>
        </p:nvSpPr>
        <p:spPr>
          <a:xfrm>
            <a:off x="8186063" y="2780929"/>
            <a:ext cx="1772346" cy="400110"/>
          </a:xfrm>
          <a:prstGeom prst="rect">
            <a:avLst/>
          </a:prstGeom>
          <a:noFill/>
        </p:spPr>
        <p:txBody>
          <a:bodyPr wrap="square" rtlCol="0">
            <a:spAutoFit/>
          </a:bodyPr>
          <a:lstStyle/>
          <a:p>
            <a:pPr algn="ctr"/>
            <a:r>
              <a:rPr lang="zh-TW" altLang="en-US" sz="2000" b="1" dirty="0">
                <a:solidFill>
                  <a:srgbClr val="FF0000"/>
                </a:solidFill>
                <a:latin typeface="微軟正黑體" panose="020B0604030504040204" pitchFamily="34" charset="-120"/>
                <a:ea typeface="微軟正黑體" panose="020B0604030504040204" pitchFamily="34" charset="-120"/>
                <a:sym typeface="Microsoft JhengHei"/>
              </a:rPr>
              <a:t>準確度提升</a:t>
            </a:r>
            <a:r>
              <a:rPr lang="en-US" altLang="zh-TW" sz="2000" b="1" dirty="0">
                <a:solidFill>
                  <a:srgbClr val="FF0000"/>
                </a:solidFill>
                <a:latin typeface="微軟正黑體" panose="020B0604030504040204" pitchFamily="34" charset="-120"/>
                <a:ea typeface="微軟正黑體" panose="020B0604030504040204" pitchFamily="34" charset="-120"/>
                <a:sym typeface="Microsoft JhengHei"/>
              </a:rPr>
              <a:t>!</a:t>
            </a:r>
            <a:endParaRPr lang="zh-TW" altLang="en-US" sz="2000" b="1" dirty="0">
              <a:solidFill>
                <a:srgbClr val="FF0000"/>
              </a:solidFill>
              <a:latin typeface="微軟正黑體" panose="020B0604030504040204" pitchFamily="34" charset="-120"/>
              <a:ea typeface="微軟正黑體" panose="020B0604030504040204" pitchFamily="34" charset="-120"/>
              <a:sym typeface="Microsoft JhengHei"/>
            </a:endParaRPr>
          </a:p>
        </p:txBody>
      </p:sp>
      <p:sp>
        <p:nvSpPr>
          <p:cNvPr id="11" name="標題 1"/>
          <p:cNvSpPr>
            <a:spLocks noGrp="1"/>
          </p:cNvSpPr>
          <p:nvPr>
            <p:ph type="title"/>
          </p:nvPr>
        </p:nvSpPr>
        <p:spPr>
          <a:xfrm>
            <a:off x="232127" y="550241"/>
            <a:ext cx="8229600" cy="589359"/>
          </a:xfrm>
        </p:spPr>
        <p:txBody>
          <a:bodyPr vert="horz" wrap="square" lIns="68580" tIns="34290" rIns="68580" bIns="34290" numCol="1" rtlCol="0" anchor="ctr" anchorCtr="0" compatLnSpc="1">
            <a:prstTxWarp prst="textNoShape">
              <a:avLst/>
            </a:prstTxWarp>
            <a:normAutofit/>
          </a:bodyPr>
          <a:lstStyle/>
          <a:p>
            <a:r>
              <a:rPr kumimoji="1" lang="zh-TW" altLang="en-US" sz="2800" dirty="0">
                <a:latin typeface="微軟正黑體" panose="020B0604030504040204" pitchFamily="34" charset="-120"/>
                <a:ea typeface="微軟正黑體" panose="020B0604030504040204" pitchFamily="34" charset="-120"/>
                <a:cs typeface="Microsoft JhengHei" charset="-120"/>
              </a:rPr>
              <a:t>模型調整 </a:t>
            </a:r>
            <a:r>
              <a:rPr kumimoji="1" lang="en-US" altLang="zh-TW" sz="2800" dirty="0">
                <a:latin typeface="微軟正黑體" panose="020B0604030504040204" pitchFamily="34" charset="-120"/>
                <a:ea typeface="微軟正黑體" panose="020B0604030504040204" pitchFamily="34" charset="-120"/>
                <a:cs typeface="Microsoft JhengHei" charset="-120"/>
              </a:rPr>
              <a:t>–</a:t>
            </a:r>
            <a:r>
              <a:rPr kumimoji="1" lang="zh-TW" altLang="en-US" sz="2800" dirty="0">
                <a:latin typeface="微軟正黑體" panose="020B0604030504040204" pitchFamily="34" charset="-120"/>
                <a:ea typeface="微軟正黑體" panose="020B0604030504040204" pitchFamily="34" charset="-120"/>
                <a:cs typeface="Microsoft JhengHei" charset="-120"/>
              </a:rPr>
              <a:t> 模型架構調整</a:t>
            </a:r>
          </a:p>
        </p:txBody>
      </p:sp>
      <p:sp>
        <p:nvSpPr>
          <p:cNvPr id="9" name="投影片編號版面配置區 2">
            <a:extLst>
              <a:ext uri="{FF2B5EF4-FFF2-40B4-BE49-F238E27FC236}">
                <a16:creationId xmlns:a16="http://schemas.microsoft.com/office/drawing/2014/main" id="{605F4EB0-318E-2D40-8A85-5B71C8C7B61F}"/>
              </a:ext>
            </a:extLst>
          </p:cNvPr>
          <p:cNvSpPr txBox="1">
            <a:spLocks/>
          </p:cNvSpPr>
          <p:nvPr/>
        </p:nvSpPr>
        <p:spPr>
          <a:xfrm>
            <a:off x="11582400" y="6491288"/>
            <a:ext cx="492807" cy="276981"/>
          </a:xfrm>
        </p:spPr>
        <p:txBody>
          <a:bodyPr/>
          <a:lstStyle>
            <a:defPPr lvl="0">
              <a:defRPr lang="zh-TW"/>
            </a:defPPr>
            <a:lvl1pPr lvl="0" algn="l" rtl="0" fontAlgn="base">
              <a:spcBef>
                <a:spcPct val="0"/>
              </a:spcBef>
              <a:spcAft>
                <a:spcPct val="0"/>
              </a:spcAft>
              <a:defRPr kumimoji="1" sz="1400" kern="1200">
                <a:solidFill>
                  <a:schemeClr val="tx1"/>
                </a:solidFill>
                <a:latin typeface="Arial" pitchFamily="34" charset="0"/>
                <a:ea typeface="新細明體" pitchFamily="18" charset="-120"/>
                <a:cs typeface="+mn-cs"/>
              </a:defRPr>
            </a:lvl1pPr>
            <a:lvl2pPr marL="457200" lvl="1"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lvl="2"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lvl="3"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lvl="4"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lvl="5" algn="l" defTabSz="914400" rtl="0" eaLnBrk="1" latinLnBrk="0" hangingPunct="1">
              <a:defRPr kumimoji="1" kern="1200">
                <a:solidFill>
                  <a:schemeClr val="tx1"/>
                </a:solidFill>
                <a:latin typeface="Arial" pitchFamily="34" charset="0"/>
                <a:ea typeface="新細明體" pitchFamily="18" charset="-120"/>
                <a:cs typeface="+mn-cs"/>
              </a:defRPr>
            </a:lvl6pPr>
            <a:lvl7pPr marL="2743200" lvl="6" algn="l" defTabSz="914400" rtl="0" eaLnBrk="1" latinLnBrk="0" hangingPunct="1">
              <a:defRPr kumimoji="1" kern="1200">
                <a:solidFill>
                  <a:schemeClr val="tx1"/>
                </a:solidFill>
                <a:latin typeface="Arial" pitchFamily="34" charset="0"/>
                <a:ea typeface="新細明體" pitchFamily="18" charset="-120"/>
                <a:cs typeface="+mn-cs"/>
              </a:defRPr>
            </a:lvl7pPr>
            <a:lvl8pPr marL="3200400" lvl="7" algn="l" defTabSz="914400" rtl="0" eaLnBrk="1" latinLnBrk="0" hangingPunct="1">
              <a:defRPr kumimoji="1" kern="1200">
                <a:solidFill>
                  <a:schemeClr val="tx1"/>
                </a:solidFill>
                <a:latin typeface="Arial" pitchFamily="34" charset="0"/>
                <a:ea typeface="新細明體" pitchFamily="18" charset="-120"/>
                <a:cs typeface="+mn-cs"/>
              </a:defRPr>
            </a:lvl8pPr>
            <a:lvl9pPr marL="3657600" lvl="8" algn="l" defTabSz="914400" rtl="0" eaLnBrk="1" latinLnBrk="0" hangingPunct="1">
              <a:defRPr kumimoji="1" kern="1200">
                <a:solidFill>
                  <a:schemeClr val="tx1"/>
                </a:solidFill>
                <a:latin typeface="Arial" pitchFamily="34" charset="0"/>
                <a:ea typeface="新細明體"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F8E63FCA-909A-0E41-83E6-98DE1485C005}" type="slidenum">
              <a:rPr kumimoji="1" lang="zh-TW" altLang="en-US" sz="14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l" defTabSz="914400" rtl="0" eaLnBrk="1" fontAlgn="base" latinLnBrk="0" hangingPunct="1">
                <a:lnSpc>
                  <a:spcPct val="100000"/>
                </a:lnSpc>
                <a:spcBef>
                  <a:spcPct val="0"/>
                </a:spcBef>
                <a:spcAft>
                  <a:spcPct val="0"/>
                </a:spcAft>
                <a:buClrTx/>
                <a:buSzTx/>
                <a:buFontTx/>
                <a:buNone/>
                <a:tabLst/>
                <a:defRPr/>
              </a:pPr>
              <a:t>38</a:t>
            </a:fld>
            <a:endParaRPr kumimoji="1" lang="zh-TW" altLang="en-US" sz="1400" b="0" i="0" u="none" strike="noStrike" kern="1200" cap="none" spc="0" normalizeH="0" baseline="0" noProof="0" dirty="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23113475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4DDC4F-FB80-4DDD-B204-884517F3F3B5}"/>
              </a:ext>
            </a:extLst>
          </p:cNvPr>
          <p:cNvSpPr>
            <a:spLocks noGrp="1"/>
          </p:cNvSpPr>
          <p:nvPr>
            <p:ph type="title"/>
          </p:nvPr>
        </p:nvSpPr>
        <p:spPr/>
        <p:txBody>
          <a:bodyPr/>
          <a:lstStyle/>
          <a:p>
            <a:r>
              <a:rPr lang="en-US" altLang="zh-TW" dirty="0"/>
              <a:t>Dataset Anomaly</a:t>
            </a:r>
            <a:endParaRPr lang="zh-TW" altLang="en-US" dirty="0"/>
          </a:p>
        </p:txBody>
      </p:sp>
      <p:sp>
        <p:nvSpPr>
          <p:cNvPr id="3" name="內容版面配置區 2">
            <a:extLst>
              <a:ext uri="{FF2B5EF4-FFF2-40B4-BE49-F238E27FC236}">
                <a16:creationId xmlns:a16="http://schemas.microsoft.com/office/drawing/2014/main" id="{05DD1FA2-0887-4FFC-B67D-EBAD963CF326}"/>
              </a:ext>
            </a:extLst>
          </p:cNvPr>
          <p:cNvSpPr>
            <a:spLocks noGrp="1"/>
          </p:cNvSpPr>
          <p:nvPr>
            <p:ph idx="1"/>
          </p:nvPr>
        </p:nvSpPr>
        <p:spPr/>
        <p:txBody>
          <a:bodyPr/>
          <a:lstStyle/>
          <a:p>
            <a:r>
              <a:rPr lang="en-US" altLang="zh-TW" dirty="0"/>
              <a:t>Outlier check via domain knowhow </a:t>
            </a:r>
            <a:r>
              <a:rPr lang="en-US" altLang="zh-TW" dirty="0">
                <a:sym typeface="Wingdings" panose="05000000000000000000" pitchFamily="2" charset="2"/>
              </a:rPr>
              <a:t> </a:t>
            </a:r>
            <a:r>
              <a:rPr lang="en-US" altLang="zh-TW" dirty="0"/>
              <a:t>Remove or modify it</a:t>
            </a:r>
          </a:p>
          <a:p>
            <a:pPr lvl="1"/>
            <a:r>
              <a:rPr lang="en-US" altLang="zh-TW" dirty="0"/>
              <a:t>Detection by box plot</a:t>
            </a:r>
          </a:p>
          <a:p>
            <a:pPr lvl="1"/>
            <a:r>
              <a:rPr lang="en-US" altLang="zh-TW" dirty="0"/>
              <a:t>Example: body temperature 363 degrees</a:t>
            </a:r>
          </a:p>
          <a:p>
            <a:r>
              <a:rPr lang="en-US" altLang="zh-TW" dirty="0"/>
              <a:t>Two i/o pairs with the same feature vectors </a:t>
            </a:r>
            <a:r>
              <a:rPr lang="en-US" altLang="zh-TW" dirty="0">
                <a:sym typeface="Wingdings" panose="05000000000000000000" pitchFamily="2" charset="2"/>
              </a:rPr>
              <a:t> </a:t>
            </a:r>
            <a:r>
              <a:rPr lang="en-US" altLang="zh-TW" dirty="0"/>
              <a:t>Check data</a:t>
            </a:r>
          </a:p>
          <a:p>
            <a:r>
              <a:rPr lang="en-US" altLang="zh-TW" dirty="0"/>
              <a:t>A same-value feature within the dataset </a:t>
            </a:r>
            <a:r>
              <a:rPr lang="en-US" altLang="zh-TW" dirty="0">
                <a:sym typeface="Wingdings" panose="05000000000000000000" pitchFamily="2" charset="2"/>
              </a:rPr>
              <a:t> </a:t>
            </a:r>
            <a:r>
              <a:rPr lang="en-US" altLang="zh-TW" dirty="0"/>
              <a:t>Remove it</a:t>
            </a:r>
          </a:p>
          <a:p>
            <a:r>
              <a:rPr lang="en-US" altLang="zh-TW" dirty="0"/>
              <a:t>A same-value feature within a class</a:t>
            </a:r>
          </a:p>
          <a:p>
            <a:pPr lvl="1"/>
            <a:r>
              <a:rPr lang="en-US" altLang="zh-TW" dirty="0"/>
              <a:t>Cause error in naïve Bayes classifiers</a:t>
            </a:r>
          </a:p>
          <a:p>
            <a:endParaRPr lang="zh-TW" altLang="en-US" dirty="0"/>
          </a:p>
        </p:txBody>
      </p:sp>
      <p:sp>
        <p:nvSpPr>
          <p:cNvPr id="6" name="投影片編號版面配置區 2">
            <a:extLst>
              <a:ext uri="{FF2B5EF4-FFF2-40B4-BE49-F238E27FC236}">
                <a16:creationId xmlns:a16="http://schemas.microsoft.com/office/drawing/2014/main" id="{375E2911-C375-634C-84EC-D2ED511334F4}"/>
              </a:ext>
            </a:extLst>
          </p:cNvPr>
          <p:cNvSpPr>
            <a:spLocks noGrp="1"/>
          </p:cNvSpPr>
          <p:nvPr>
            <p:ph type="sldNum" sz="quarter" idx="12"/>
          </p:nvPr>
        </p:nvSpPr>
        <p:spPr>
          <a:xfrm>
            <a:off x="11707471" y="6491288"/>
            <a:ext cx="367736" cy="276981"/>
          </a:xfrm>
        </p:spPr>
        <p:txBody>
          <a:bodyPr/>
          <a:lstStyle/>
          <a:p>
            <a:pPr>
              <a:defRPr/>
            </a:pPr>
            <a:fld id="{F8E63FCA-909A-0E41-83E6-98DE1485C005}" type="slidenum">
              <a:rPr lang="zh-TW" altLang="en-US" smtClean="0"/>
              <a:pPr>
                <a:defRPr/>
              </a:pPr>
              <a:t>3</a:t>
            </a:fld>
            <a:endParaRPr lang="zh-TW" altLang="en-US"/>
          </a:p>
        </p:txBody>
      </p:sp>
    </p:spTree>
    <p:extLst>
      <p:ext uri="{BB962C8B-B14F-4D97-AF65-F5344CB8AC3E}">
        <p14:creationId xmlns:p14="http://schemas.microsoft.com/office/powerpoint/2010/main" val="262307253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F15EE6-A502-4F69-8979-329BA128A9AC}"/>
              </a:ext>
            </a:extLst>
          </p:cNvPr>
          <p:cNvSpPr>
            <a:spLocks noGrp="1"/>
          </p:cNvSpPr>
          <p:nvPr>
            <p:ph type="title"/>
          </p:nvPr>
        </p:nvSpPr>
        <p:spPr/>
        <p:txBody>
          <a:bodyPr/>
          <a:lstStyle/>
          <a:p>
            <a:r>
              <a:rPr lang="en-US" altLang="zh-TW" dirty="0"/>
              <a:t>Conclusions</a:t>
            </a:r>
            <a:endParaRPr lang="zh-TW" altLang="en-US" dirty="0"/>
          </a:p>
        </p:txBody>
      </p:sp>
      <p:sp>
        <p:nvSpPr>
          <p:cNvPr id="3" name="內容版面配置區 2">
            <a:extLst>
              <a:ext uri="{FF2B5EF4-FFF2-40B4-BE49-F238E27FC236}">
                <a16:creationId xmlns:a16="http://schemas.microsoft.com/office/drawing/2014/main" id="{DFA614D2-2D73-4469-9DE4-08068FDD9B65}"/>
              </a:ext>
            </a:extLst>
          </p:cNvPr>
          <p:cNvSpPr>
            <a:spLocks noGrp="1"/>
          </p:cNvSpPr>
          <p:nvPr>
            <p:ph idx="1"/>
          </p:nvPr>
        </p:nvSpPr>
        <p:spPr/>
        <p:txBody>
          <a:bodyPr/>
          <a:lstStyle/>
          <a:p>
            <a:r>
              <a:rPr lang="en-US" altLang="zh-TW" dirty="0"/>
              <a:t>Pay special attention to small-size or high-dimensional datasets</a:t>
            </a:r>
          </a:p>
          <a:p>
            <a:r>
              <a:rPr lang="en-US" altLang="zh-TW" dirty="0"/>
              <a:t>Follow the strict rule of cross validation for performance evaluation</a:t>
            </a:r>
          </a:p>
          <a:p>
            <a:pPr lvl="1"/>
            <a:r>
              <a:rPr lang="en-US" altLang="zh-TW" dirty="0"/>
              <a:t>Dimensionality reduction</a:t>
            </a:r>
          </a:p>
          <a:p>
            <a:pPr lvl="1"/>
            <a:r>
              <a:rPr lang="en-US" altLang="zh-TW" dirty="0"/>
              <a:t>Missing value imputation</a:t>
            </a:r>
          </a:p>
          <a:p>
            <a:r>
              <a:rPr lang="en-US" altLang="zh-TW" dirty="0"/>
              <a:t>Even following the strict rule could lead to overfitting!</a:t>
            </a:r>
          </a:p>
          <a:p>
            <a:pPr lvl="1"/>
            <a:r>
              <a:rPr lang="en-US" altLang="zh-TW" dirty="0"/>
              <a:t>Feature selection</a:t>
            </a:r>
          </a:p>
          <a:p>
            <a:r>
              <a:rPr lang="en-US" altLang="zh-TW" dirty="0"/>
              <a:t>Preprocessing to avoid overfitting</a:t>
            </a:r>
          </a:p>
          <a:p>
            <a:pPr lvl="1"/>
            <a:r>
              <a:rPr lang="en-US" altLang="zh-TW" dirty="0"/>
              <a:t>PCA (which does not require the class information)</a:t>
            </a:r>
          </a:p>
          <a:p>
            <a:endParaRPr lang="zh-TW" altLang="en-US" dirty="0"/>
          </a:p>
        </p:txBody>
      </p:sp>
      <p:sp>
        <p:nvSpPr>
          <p:cNvPr id="6" name="投影片編號版面配置區 2">
            <a:extLst>
              <a:ext uri="{FF2B5EF4-FFF2-40B4-BE49-F238E27FC236}">
                <a16:creationId xmlns:a16="http://schemas.microsoft.com/office/drawing/2014/main" id="{2A61E712-86B5-B642-907D-ABE8AF78C1B7}"/>
              </a:ext>
            </a:extLst>
          </p:cNvPr>
          <p:cNvSpPr>
            <a:spLocks noGrp="1"/>
          </p:cNvSpPr>
          <p:nvPr>
            <p:ph type="sldNum" sz="quarter" idx="12"/>
          </p:nvPr>
        </p:nvSpPr>
        <p:spPr>
          <a:xfrm>
            <a:off x="11582400" y="6491288"/>
            <a:ext cx="492807" cy="276981"/>
          </a:xfrm>
        </p:spPr>
        <p:txBody>
          <a:bodyPr/>
          <a:lstStyle/>
          <a:p>
            <a:pPr>
              <a:defRPr/>
            </a:pPr>
            <a:fld id="{F8E63FCA-909A-0E41-83E6-98DE1485C005}" type="slidenum">
              <a:rPr lang="zh-TW" altLang="en-US" smtClean="0"/>
              <a:pPr>
                <a:defRPr/>
              </a:pPr>
              <a:t>39</a:t>
            </a:fld>
            <a:endParaRPr lang="zh-TW" altLang="en-US" dirty="0"/>
          </a:p>
        </p:txBody>
      </p:sp>
    </p:spTree>
    <p:extLst>
      <p:ext uri="{BB962C8B-B14F-4D97-AF65-F5344CB8AC3E}">
        <p14:creationId xmlns:p14="http://schemas.microsoft.com/office/powerpoint/2010/main" val="211115284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p:nvPr/>
        </p:nvSpPr>
        <p:spPr>
          <a:xfrm>
            <a:off x="1146000" y="5400000"/>
            <a:ext cx="9900000" cy="1109984"/>
          </a:xfrm>
          <a:prstGeom prst="rect">
            <a:avLst/>
          </a:prstGeom>
          <a:ln w="25400">
            <a:miter lim="400000"/>
          </a:ln>
          <a:extLst>
            <a:ext uri="{C572A759-6A51-4108-AA02-DFA0A04FC94B}">
              <ma14:wrappingTextBoxFlag xmlns:ma14="http://schemas.microsoft.com/office/mac/drawingml/2011/main" xmlns="" val="1"/>
            </a:ext>
          </a:extLst>
        </p:spPr>
        <p:txBody>
          <a:bodyPr wrap="square" tIns="45720" bIns="45720">
            <a:spAutoFit/>
          </a:bodyPr>
          <a:lstStyle/>
          <a:p>
            <a:pPr algn="just">
              <a:lnSpc>
                <a:spcPts val="1000"/>
              </a:lnSpc>
              <a:defRPr sz="1600"/>
            </a:pPr>
            <a:r>
              <a:rPr sz="800" dirty="0" err="1">
                <a:latin typeface="微軟正黑體" panose="020B0604030504040204" pitchFamily="34" charset="-120"/>
                <a:ea typeface="微軟正黑體" panose="020B0604030504040204" pitchFamily="34" charset="-120"/>
              </a:rPr>
              <a:t>智慧財產權聲明</a:t>
            </a:r>
            <a:endParaRPr sz="800" dirty="0">
              <a:latin typeface="微軟正黑體" panose="020B0604030504040204" pitchFamily="34" charset="-120"/>
              <a:ea typeface="微軟正黑體" panose="020B0604030504040204" pitchFamily="34" charset="-120"/>
            </a:endParaRPr>
          </a:p>
          <a:p>
            <a:pPr algn="just">
              <a:lnSpc>
                <a:spcPts val="1000"/>
              </a:lnSpc>
              <a:defRPr sz="1600"/>
            </a:pPr>
            <a:r>
              <a:rPr sz="800" dirty="0">
                <a:latin typeface="微軟正黑體" panose="020B0604030504040204" pitchFamily="34" charset="-120"/>
                <a:ea typeface="微軟正黑體" panose="020B0604030504040204" pitchFamily="34" charset="-120"/>
              </a:rPr>
              <a:t>本資料各項內容之各項權利及智慧財產權（包括但不限於著作權、專利權、商標權等）均屬玉山商業銀行股份有限公司（以下簡稱「玉山銀行」）所有。除非獲得玉山銀行事前書面同意外，均不得擅自以任何形式複製、重製、修改、發行、上傳、張貼、傳送、散佈、公開傳播、販售或其他非法使用本資料。除非有明確表示，本資料之提供並無明示或暗示授權貴方任何著作權、專利權、商標權、商業機密或任何其他智慧財產權。</a:t>
            </a:r>
          </a:p>
          <a:p>
            <a:pPr algn="just">
              <a:lnSpc>
                <a:spcPts val="1000"/>
              </a:lnSpc>
              <a:defRPr sz="1600">
                <a:latin typeface="Georgia"/>
                <a:ea typeface="Georgia"/>
                <a:cs typeface="Georgia"/>
                <a:sym typeface="Georgia"/>
              </a:defRPr>
            </a:pPr>
            <a:r>
              <a:rPr sz="800" dirty="0">
                <a:latin typeface="微軟正黑體" panose="020B0604030504040204" pitchFamily="34" charset="-120"/>
                <a:ea typeface="微軟正黑體" panose="020B0604030504040204" pitchFamily="34" charset="-120"/>
              </a:rPr>
              <a:t> </a:t>
            </a:r>
            <a:r>
              <a:rPr sz="800" dirty="0">
                <a:ea typeface="微軟正黑體" panose="020B0604030504040204" pitchFamily="34" charset="-120"/>
                <a:cs typeface="Arial" panose="020B0604020202020204" pitchFamily="34" charset="0"/>
              </a:rPr>
              <a:t>Intellectual Property Rights </a:t>
            </a:r>
          </a:p>
          <a:p>
            <a:pPr algn="just">
              <a:lnSpc>
                <a:spcPts val="1000"/>
              </a:lnSpc>
              <a:defRPr sz="1600">
                <a:latin typeface="Georgia"/>
                <a:ea typeface="Georgia"/>
                <a:cs typeface="Georgia"/>
                <a:sym typeface="Georgia"/>
              </a:defRPr>
            </a:pPr>
            <a:r>
              <a:rPr sz="800" dirty="0">
                <a:ea typeface="微軟正黑體" panose="020B0604030504040204" pitchFamily="34" charset="-120"/>
                <a:cs typeface="Arial" panose="020B0604020202020204" pitchFamily="34" charset="0"/>
              </a:rPr>
              <a:t>The rights and the intellectual property rights (including but not limited to the copyrights, patents and trademarks, and etc.) of the Material belongs to E.SUN Commercial Bank, Ltd. (hereinafter referred to as “E.SUN”). Any copy, reproduction, modification, upload, post, distribution, transmission, sale or illegal usage of the Material in any way shall be strictly prohibited without the prior written permission of E.SUN. Except as expressly provided herein, E.SUN does not, in providing this Material, grant any express or implied right to you under any patents, copyrights, trademarks, trade secret or any other intellectual property rights.</a:t>
            </a:r>
          </a:p>
        </p:txBody>
      </p:sp>
      <p:graphicFrame>
        <p:nvGraphicFramePr>
          <p:cNvPr id="6" name="Object 1024"/>
          <p:cNvGraphicFramePr>
            <a:graphicFrameLocks noChangeAspect="1"/>
          </p:cNvGraphicFramePr>
          <p:nvPr>
            <p:extLst/>
          </p:nvPr>
        </p:nvGraphicFramePr>
        <p:xfrm>
          <a:off x="1775520" y="1268760"/>
          <a:ext cx="8496944" cy="2664296"/>
        </p:xfrm>
        <a:graphic>
          <a:graphicData uri="http://schemas.openxmlformats.org/presentationml/2006/ole">
            <mc:AlternateContent xmlns:mc="http://schemas.openxmlformats.org/markup-compatibility/2006">
              <mc:Choice xmlns:v="urn:schemas-microsoft-com:vml" Requires="v">
                <p:oleObj spid="_x0000_s4141" name="Photo Editor 影像" r:id="rId3" imgW="19971429" imgH="7935433" progId="">
                  <p:embed/>
                </p:oleObj>
              </mc:Choice>
              <mc:Fallback>
                <p:oleObj name="Photo Editor 影像" r:id="rId3" imgW="19971429" imgH="7935433" progId="">
                  <p:embed/>
                  <p:pic>
                    <p:nvPicPr>
                      <p:cNvPr id="6"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520" y="1268760"/>
                        <a:ext cx="8496944" cy="2664296"/>
                      </a:xfrm>
                      <a:prstGeom prst="rect">
                        <a:avLst/>
                      </a:prstGeom>
                      <a:noFill/>
                      <a:ln>
                        <a:noFill/>
                      </a:ln>
                      <a:effectLst/>
                      <a:extLst/>
                    </p:spPr>
                  </p:pic>
                </p:oleObj>
              </mc:Fallback>
            </mc:AlternateContent>
          </a:graphicData>
        </a:graphic>
      </p:graphicFrame>
      <p:sp>
        <p:nvSpPr>
          <p:cNvPr id="7" name="標題 1"/>
          <p:cNvSpPr txBox="1">
            <a:spLocks/>
          </p:cNvSpPr>
          <p:nvPr/>
        </p:nvSpPr>
        <p:spPr>
          <a:xfrm>
            <a:off x="2279576" y="3670350"/>
            <a:ext cx="7310438" cy="766762"/>
          </a:xfrm>
          <a:prstGeom prst="rect">
            <a:avLst/>
          </a:prstGeom>
        </p:spPr>
        <p:txBody>
          <a:bodyPr/>
          <a:lstStyle/>
          <a:p>
            <a:pPr algn="ctr" fontAlgn="base" hangingPunct="1">
              <a:spcBef>
                <a:spcPct val="0"/>
              </a:spcBef>
              <a:spcAft>
                <a:spcPct val="0"/>
              </a:spcAft>
              <a:defRPr/>
            </a:pPr>
            <a:r>
              <a:rPr lang="zh-TW" altLang="en-US" sz="3600" b="1" dirty="0">
                <a:solidFill>
                  <a:srgbClr val="2C9889"/>
                </a:solidFill>
                <a:latin typeface="Trebuchet MS"/>
                <a:ea typeface="微軟正黑體" panose="020B0604030504040204" pitchFamily="34" charset="-120"/>
              </a:rPr>
              <a:t>感謝聆聽  敬請指教</a:t>
            </a:r>
          </a:p>
        </p:txBody>
      </p:sp>
    </p:spTree>
    <p:extLst>
      <p:ext uri="{BB962C8B-B14F-4D97-AF65-F5344CB8AC3E}">
        <p14:creationId xmlns:p14="http://schemas.microsoft.com/office/powerpoint/2010/main" val="76653930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58CC25-0814-496A-8E8C-7112462DC417}"/>
              </a:ext>
            </a:extLst>
          </p:cNvPr>
          <p:cNvSpPr>
            <a:spLocks noGrp="1"/>
          </p:cNvSpPr>
          <p:nvPr>
            <p:ph type="title"/>
          </p:nvPr>
        </p:nvSpPr>
        <p:spPr/>
        <p:txBody>
          <a:bodyPr>
            <a:normAutofit fontScale="90000"/>
          </a:bodyPr>
          <a:lstStyle/>
          <a:p>
            <a:r>
              <a:rPr lang="en-US" altLang="zh-TW" dirty="0"/>
              <a:t>Performance Evaluation: Underfitting and Overfitting</a:t>
            </a:r>
            <a:endParaRPr lang="zh-TW" altLang="en-US" dirty="0"/>
          </a:p>
        </p:txBody>
      </p:sp>
      <p:sp>
        <p:nvSpPr>
          <p:cNvPr id="3" name="內容版面配置區 2">
            <a:extLst>
              <a:ext uri="{FF2B5EF4-FFF2-40B4-BE49-F238E27FC236}">
                <a16:creationId xmlns:a16="http://schemas.microsoft.com/office/drawing/2014/main" id="{00A14ECE-108A-4D98-BB5D-2889507929C1}"/>
              </a:ext>
            </a:extLst>
          </p:cNvPr>
          <p:cNvSpPr>
            <a:spLocks noGrp="1"/>
          </p:cNvSpPr>
          <p:nvPr>
            <p:ph idx="1"/>
          </p:nvPr>
        </p:nvSpPr>
        <p:spPr/>
        <p:txBody>
          <a:bodyPr/>
          <a:lstStyle/>
          <a:p>
            <a:r>
              <a:rPr lang="en-US" altLang="zh-TW" dirty="0"/>
              <a:t>For regression:</a:t>
            </a:r>
          </a:p>
          <a:p>
            <a:endParaRPr lang="en-US" altLang="zh-TW" dirty="0"/>
          </a:p>
          <a:p>
            <a:endParaRPr lang="en-US" altLang="zh-TW" dirty="0"/>
          </a:p>
          <a:p>
            <a:endParaRPr lang="en-US" altLang="zh-TW" dirty="0"/>
          </a:p>
          <a:p>
            <a:endParaRPr lang="en-US" altLang="zh-TW" dirty="0"/>
          </a:p>
          <a:p>
            <a:r>
              <a:rPr lang="en-US" altLang="zh-TW" dirty="0"/>
              <a:t>For classification</a:t>
            </a:r>
            <a:endParaRPr lang="zh-TW" altLang="en-US" dirty="0"/>
          </a:p>
        </p:txBody>
      </p:sp>
      <p:pic>
        <p:nvPicPr>
          <p:cNvPr id="4" name="Picture 2" descr="overfit and underfit">
            <a:extLst>
              <a:ext uri="{FF2B5EF4-FFF2-40B4-BE49-F238E27FC236}">
                <a16:creationId xmlns:a16="http://schemas.microsoft.com/office/drawing/2014/main" id="{D8DDB744-B097-4EDF-9D41-8D16FE90C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937" y="2348880"/>
            <a:ext cx="5286375" cy="133350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群組 4">
            <a:extLst>
              <a:ext uri="{FF2B5EF4-FFF2-40B4-BE49-F238E27FC236}">
                <a16:creationId xmlns:a16="http://schemas.microsoft.com/office/drawing/2014/main" id="{22F496BF-6AD8-4929-BC62-6C1B5C63F049}"/>
              </a:ext>
            </a:extLst>
          </p:cNvPr>
          <p:cNvGrpSpPr/>
          <p:nvPr/>
        </p:nvGrpSpPr>
        <p:grpSpPr>
          <a:xfrm>
            <a:off x="2093937" y="4509120"/>
            <a:ext cx="5286375" cy="1333501"/>
            <a:chOff x="2093937" y="4653136"/>
            <a:chExt cx="5286375" cy="1333501"/>
          </a:xfrm>
        </p:grpSpPr>
        <p:pic>
          <p:nvPicPr>
            <p:cNvPr id="6" name="Picture 2" descr="overfit and underfit">
              <a:extLst>
                <a:ext uri="{FF2B5EF4-FFF2-40B4-BE49-F238E27FC236}">
                  <a16:creationId xmlns:a16="http://schemas.microsoft.com/office/drawing/2014/main" id="{75C09BAC-1CAF-4DCA-B7F4-0FA019F30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937" y="4653136"/>
              <a:ext cx="5286375" cy="1333501"/>
            </a:xfrm>
            <a:prstGeom prst="rect">
              <a:avLst/>
            </a:prstGeom>
            <a:noFill/>
            <a:extLst>
              <a:ext uri="{909E8E84-426E-40DD-AFC4-6F175D3DCCD1}">
                <a14:hiddenFill xmlns:a14="http://schemas.microsoft.com/office/drawing/2010/main">
                  <a:solidFill>
                    <a:srgbClr val="FFFFFF"/>
                  </a:solidFill>
                </a14:hiddenFill>
              </a:ext>
            </a:extLst>
          </p:spPr>
        </p:pic>
        <p:sp>
          <p:nvSpPr>
            <p:cNvPr id="7" name="橢圓 6">
              <a:extLst>
                <a:ext uri="{FF2B5EF4-FFF2-40B4-BE49-F238E27FC236}">
                  <a16:creationId xmlns:a16="http://schemas.microsoft.com/office/drawing/2014/main" id="{D6F6ECD4-6A1C-427B-BC4D-1378BB4CDE7C}"/>
                </a:ext>
              </a:extLst>
            </p:cNvPr>
            <p:cNvSpPr/>
            <p:nvPr/>
          </p:nvSpPr>
          <p:spPr>
            <a:xfrm>
              <a:off x="4100484" y="5091762"/>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a:extLst>
                <a:ext uri="{FF2B5EF4-FFF2-40B4-BE49-F238E27FC236}">
                  <a16:creationId xmlns:a16="http://schemas.microsoft.com/office/drawing/2014/main" id="{A0AFF151-0FD9-4BBF-A05E-723F13FE92E0}"/>
                </a:ext>
              </a:extLst>
            </p:cNvPr>
            <p:cNvSpPr/>
            <p:nvPr/>
          </p:nvSpPr>
          <p:spPr>
            <a:xfrm>
              <a:off x="4133374" y="5222622"/>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a:extLst>
                <a:ext uri="{FF2B5EF4-FFF2-40B4-BE49-F238E27FC236}">
                  <a16:creationId xmlns:a16="http://schemas.microsoft.com/office/drawing/2014/main" id="{4CA3C073-5B33-4812-A85A-AE7B70B9E34B}"/>
                </a:ext>
              </a:extLst>
            </p:cNvPr>
            <p:cNvSpPr/>
            <p:nvPr/>
          </p:nvSpPr>
          <p:spPr>
            <a:xfrm>
              <a:off x="4283968" y="5229200"/>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a:extLst>
                <a:ext uri="{FF2B5EF4-FFF2-40B4-BE49-F238E27FC236}">
                  <a16:creationId xmlns:a16="http://schemas.microsoft.com/office/drawing/2014/main" id="{DAA36448-8B75-44D8-A31E-43181619262B}"/>
                </a:ext>
              </a:extLst>
            </p:cNvPr>
            <p:cNvSpPr/>
            <p:nvPr/>
          </p:nvSpPr>
          <p:spPr>
            <a:xfrm>
              <a:off x="4277390" y="5360060"/>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a:extLst>
                <a:ext uri="{FF2B5EF4-FFF2-40B4-BE49-F238E27FC236}">
                  <a16:creationId xmlns:a16="http://schemas.microsoft.com/office/drawing/2014/main" id="{F3B3E9D3-9528-4D69-9E39-CC382A70BEC9}"/>
                </a:ext>
              </a:extLst>
            </p:cNvPr>
            <p:cNvSpPr/>
            <p:nvPr/>
          </p:nvSpPr>
          <p:spPr>
            <a:xfrm>
              <a:off x="4408250" y="5360060"/>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a:extLst>
                <a:ext uri="{FF2B5EF4-FFF2-40B4-BE49-F238E27FC236}">
                  <a16:creationId xmlns:a16="http://schemas.microsoft.com/office/drawing/2014/main" id="{2F01F43C-567A-4A17-B7C8-8A32F61C8D45}"/>
                </a:ext>
              </a:extLst>
            </p:cNvPr>
            <p:cNvSpPr/>
            <p:nvPr/>
          </p:nvSpPr>
          <p:spPr>
            <a:xfrm>
              <a:off x="4539460" y="5301208"/>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a:extLst>
                <a:ext uri="{FF2B5EF4-FFF2-40B4-BE49-F238E27FC236}">
                  <a16:creationId xmlns:a16="http://schemas.microsoft.com/office/drawing/2014/main" id="{AAC9EC02-E2E6-4C7D-86BE-0F64A32C01EE}"/>
                </a:ext>
              </a:extLst>
            </p:cNvPr>
            <p:cNvSpPr/>
            <p:nvPr/>
          </p:nvSpPr>
          <p:spPr>
            <a:xfrm>
              <a:off x="4683476" y="5307786"/>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a:extLst>
                <a:ext uri="{FF2B5EF4-FFF2-40B4-BE49-F238E27FC236}">
                  <a16:creationId xmlns:a16="http://schemas.microsoft.com/office/drawing/2014/main" id="{629D7F60-233D-4EC8-AAED-2943417D22CC}"/>
                </a:ext>
              </a:extLst>
            </p:cNvPr>
            <p:cNvSpPr/>
            <p:nvPr/>
          </p:nvSpPr>
          <p:spPr>
            <a:xfrm>
              <a:off x="4801180" y="5235778"/>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a:extLst>
                <a:ext uri="{FF2B5EF4-FFF2-40B4-BE49-F238E27FC236}">
                  <a16:creationId xmlns:a16="http://schemas.microsoft.com/office/drawing/2014/main" id="{E38CC1D7-C0EA-4AC2-BE48-63D2ADB1B18B}"/>
                </a:ext>
              </a:extLst>
            </p:cNvPr>
            <p:cNvSpPr/>
            <p:nvPr/>
          </p:nvSpPr>
          <p:spPr>
            <a:xfrm>
              <a:off x="5278924" y="5019754"/>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a:extLst>
                <a:ext uri="{FF2B5EF4-FFF2-40B4-BE49-F238E27FC236}">
                  <a16:creationId xmlns:a16="http://schemas.microsoft.com/office/drawing/2014/main" id="{DB9A7C9B-881B-433B-BC36-1B89E8F6818C}"/>
                </a:ext>
              </a:extLst>
            </p:cNvPr>
            <p:cNvSpPr/>
            <p:nvPr/>
          </p:nvSpPr>
          <p:spPr>
            <a:xfrm>
              <a:off x="5174376" y="4941168"/>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a:extLst>
                <a:ext uri="{FF2B5EF4-FFF2-40B4-BE49-F238E27FC236}">
                  <a16:creationId xmlns:a16="http://schemas.microsoft.com/office/drawing/2014/main" id="{EF5A48B6-9ADE-4C9D-8D66-254E076A37D0}"/>
                </a:ext>
              </a:extLst>
            </p:cNvPr>
            <p:cNvSpPr/>
            <p:nvPr/>
          </p:nvSpPr>
          <p:spPr>
            <a:xfrm>
              <a:off x="5161220" y="5144036"/>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a:extLst>
                <a:ext uri="{FF2B5EF4-FFF2-40B4-BE49-F238E27FC236}">
                  <a16:creationId xmlns:a16="http://schemas.microsoft.com/office/drawing/2014/main" id="{435D8CFE-146E-42D8-954D-87B0A88B001B}"/>
                </a:ext>
              </a:extLst>
            </p:cNvPr>
            <p:cNvSpPr/>
            <p:nvPr/>
          </p:nvSpPr>
          <p:spPr>
            <a:xfrm>
              <a:off x="5050094" y="5144036"/>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a:extLst>
                <a:ext uri="{FF2B5EF4-FFF2-40B4-BE49-F238E27FC236}">
                  <a16:creationId xmlns:a16="http://schemas.microsoft.com/office/drawing/2014/main" id="{E2242104-CCB5-45F8-8F35-74BAAFFE8B64}"/>
                </a:ext>
              </a:extLst>
            </p:cNvPr>
            <p:cNvSpPr/>
            <p:nvPr/>
          </p:nvSpPr>
          <p:spPr>
            <a:xfrm>
              <a:off x="4912306" y="5216044"/>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a:extLst>
                <a:ext uri="{FF2B5EF4-FFF2-40B4-BE49-F238E27FC236}">
                  <a16:creationId xmlns:a16="http://schemas.microsoft.com/office/drawing/2014/main" id="{0D26FA8A-BFEA-499B-BD8E-2920BB6B7050}"/>
                </a:ext>
              </a:extLst>
            </p:cNvPr>
            <p:cNvSpPr/>
            <p:nvPr/>
          </p:nvSpPr>
          <p:spPr>
            <a:xfrm>
              <a:off x="2352908" y="5085184"/>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a:extLst>
                <a:ext uri="{FF2B5EF4-FFF2-40B4-BE49-F238E27FC236}">
                  <a16:creationId xmlns:a16="http://schemas.microsoft.com/office/drawing/2014/main" id="{9C0F9740-A5DF-4769-9D29-08A5C2A34D7E}"/>
                </a:ext>
              </a:extLst>
            </p:cNvPr>
            <p:cNvSpPr/>
            <p:nvPr/>
          </p:nvSpPr>
          <p:spPr>
            <a:xfrm>
              <a:off x="2385798" y="5216044"/>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a:extLst>
                <a:ext uri="{FF2B5EF4-FFF2-40B4-BE49-F238E27FC236}">
                  <a16:creationId xmlns:a16="http://schemas.microsoft.com/office/drawing/2014/main" id="{84268ABA-0CFC-44C8-9F9F-B21BD60349F8}"/>
                </a:ext>
              </a:extLst>
            </p:cNvPr>
            <p:cNvSpPr/>
            <p:nvPr/>
          </p:nvSpPr>
          <p:spPr>
            <a:xfrm>
              <a:off x="2536392" y="5222622"/>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a:extLst>
                <a:ext uri="{FF2B5EF4-FFF2-40B4-BE49-F238E27FC236}">
                  <a16:creationId xmlns:a16="http://schemas.microsoft.com/office/drawing/2014/main" id="{DEAF5899-28FE-476F-9B0B-D0F1B3CA40A0}"/>
                </a:ext>
              </a:extLst>
            </p:cNvPr>
            <p:cNvSpPr/>
            <p:nvPr/>
          </p:nvSpPr>
          <p:spPr>
            <a:xfrm>
              <a:off x="2529814" y="5353482"/>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a:extLst>
                <a:ext uri="{FF2B5EF4-FFF2-40B4-BE49-F238E27FC236}">
                  <a16:creationId xmlns:a16="http://schemas.microsoft.com/office/drawing/2014/main" id="{2F077225-0276-4C0E-A169-7E534362E8BA}"/>
                </a:ext>
              </a:extLst>
            </p:cNvPr>
            <p:cNvSpPr/>
            <p:nvPr/>
          </p:nvSpPr>
          <p:spPr>
            <a:xfrm>
              <a:off x="2660674" y="5353482"/>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a:extLst>
                <a:ext uri="{FF2B5EF4-FFF2-40B4-BE49-F238E27FC236}">
                  <a16:creationId xmlns:a16="http://schemas.microsoft.com/office/drawing/2014/main" id="{0EC6EEFB-6B53-464A-8CF9-3575B5A8D4F0}"/>
                </a:ext>
              </a:extLst>
            </p:cNvPr>
            <p:cNvSpPr/>
            <p:nvPr/>
          </p:nvSpPr>
          <p:spPr>
            <a:xfrm>
              <a:off x="2791884" y="5294630"/>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橢圓 25">
              <a:extLst>
                <a:ext uri="{FF2B5EF4-FFF2-40B4-BE49-F238E27FC236}">
                  <a16:creationId xmlns:a16="http://schemas.microsoft.com/office/drawing/2014/main" id="{C981DA80-837B-493B-A965-79D4ABF365F3}"/>
                </a:ext>
              </a:extLst>
            </p:cNvPr>
            <p:cNvSpPr/>
            <p:nvPr/>
          </p:nvSpPr>
          <p:spPr>
            <a:xfrm>
              <a:off x="2935900" y="5301208"/>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26">
              <a:extLst>
                <a:ext uri="{FF2B5EF4-FFF2-40B4-BE49-F238E27FC236}">
                  <a16:creationId xmlns:a16="http://schemas.microsoft.com/office/drawing/2014/main" id="{FEF42393-0CA6-403A-B210-B686741F689D}"/>
                </a:ext>
              </a:extLst>
            </p:cNvPr>
            <p:cNvSpPr/>
            <p:nvPr/>
          </p:nvSpPr>
          <p:spPr>
            <a:xfrm>
              <a:off x="3053604" y="5229200"/>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a:extLst>
                <a:ext uri="{FF2B5EF4-FFF2-40B4-BE49-F238E27FC236}">
                  <a16:creationId xmlns:a16="http://schemas.microsoft.com/office/drawing/2014/main" id="{75D5A30B-3BE0-4B74-B88A-B17A2AB15D5A}"/>
                </a:ext>
              </a:extLst>
            </p:cNvPr>
            <p:cNvSpPr/>
            <p:nvPr/>
          </p:nvSpPr>
          <p:spPr>
            <a:xfrm>
              <a:off x="3531348" y="5013176"/>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a:extLst>
                <a:ext uri="{FF2B5EF4-FFF2-40B4-BE49-F238E27FC236}">
                  <a16:creationId xmlns:a16="http://schemas.microsoft.com/office/drawing/2014/main" id="{0529A4BD-82AF-44A9-83DD-95985D9D78CC}"/>
                </a:ext>
              </a:extLst>
            </p:cNvPr>
            <p:cNvSpPr/>
            <p:nvPr/>
          </p:nvSpPr>
          <p:spPr>
            <a:xfrm>
              <a:off x="3426800" y="4934590"/>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a:extLst>
                <a:ext uri="{FF2B5EF4-FFF2-40B4-BE49-F238E27FC236}">
                  <a16:creationId xmlns:a16="http://schemas.microsoft.com/office/drawing/2014/main" id="{D0F302B1-9990-4B25-90E8-AA5E232EF146}"/>
                </a:ext>
              </a:extLst>
            </p:cNvPr>
            <p:cNvSpPr/>
            <p:nvPr/>
          </p:nvSpPr>
          <p:spPr>
            <a:xfrm>
              <a:off x="3413644" y="5137458"/>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橢圓 30">
              <a:extLst>
                <a:ext uri="{FF2B5EF4-FFF2-40B4-BE49-F238E27FC236}">
                  <a16:creationId xmlns:a16="http://schemas.microsoft.com/office/drawing/2014/main" id="{625FD911-0AB6-4182-B5E3-CD52D3D58C54}"/>
                </a:ext>
              </a:extLst>
            </p:cNvPr>
            <p:cNvSpPr/>
            <p:nvPr/>
          </p:nvSpPr>
          <p:spPr>
            <a:xfrm>
              <a:off x="3302518" y="5137458"/>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橢圓 31">
              <a:extLst>
                <a:ext uri="{FF2B5EF4-FFF2-40B4-BE49-F238E27FC236}">
                  <a16:creationId xmlns:a16="http://schemas.microsoft.com/office/drawing/2014/main" id="{69DDD96C-6A1B-46E7-ADD1-ECFE662BBAE2}"/>
                </a:ext>
              </a:extLst>
            </p:cNvPr>
            <p:cNvSpPr/>
            <p:nvPr/>
          </p:nvSpPr>
          <p:spPr>
            <a:xfrm>
              <a:off x="3164730" y="5209466"/>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橢圓 32">
              <a:extLst>
                <a:ext uri="{FF2B5EF4-FFF2-40B4-BE49-F238E27FC236}">
                  <a16:creationId xmlns:a16="http://schemas.microsoft.com/office/drawing/2014/main" id="{2AC7FB2D-25A6-45F8-ADAD-5BD698E478D1}"/>
                </a:ext>
              </a:extLst>
            </p:cNvPr>
            <p:cNvSpPr/>
            <p:nvPr/>
          </p:nvSpPr>
          <p:spPr>
            <a:xfrm>
              <a:off x="5933574" y="5091762"/>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橢圓 33">
              <a:extLst>
                <a:ext uri="{FF2B5EF4-FFF2-40B4-BE49-F238E27FC236}">
                  <a16:creationId xmlns:a16="http://schemas.microsoft.com/office/drawing/2014/main" id="{91DF046E-6D49-4C12-8F6B-A252F2744319}"/>
                </a:ext>
              </a:extLst>
            </p:cNvPr>
            <p:cNvSpPr/>
            <p:nvPr/>
          </p:nvSpPr>
          <p:spPr>
            <a:xfrm>
              <a:off x="5966464" y="5222622"/>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橢圓 34">
              <a:extLst>
                <a:ext uri="{FF2B5EF4-FFF2-40B4-BE49-F238E27FC236}">
                  <a16:creationId xmlns:a16="http://schemas.microsoft.com/office/drawing/2014/main" id="{BA34869E-F81F-4760-8186-EE48BCB8954C}"/>
                </a:ext>
              </a:extLst>
            </p:cNvPr>
            <p:cNvSpPr/>
            <p:nvPr/>
          </p:nvSpPr>
          <p:spPr>
            <a:xfrm>
              <a:off x="6117058" y="5229200"/>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橢圓 35">
              <a:extLst>
                <a:ext uri="{FF2B5EF4-FFF2-40B4-BE49-F238E27FC236}">
                  <a16:creationId xmlns:a16="http://schemas.microsoft.com/office/drawing/2014/main" id="{6FA9B456-F455-493B-BEDC-BDBCD3B34544}"/>
                </a:ext>
              </a:extLst>
            </p:cNvPr>
            <p:cNvSpPr/>
            <p:nvPr/>
          </p:nvSpPr>
          <p:spPr>
            <a:xfrm>
              <a:off x="6110480" y="5360060"/>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a:extLst>
                <a:ext uri="{FF2B5EF4-FFF2-40B4-BE49-F238E27FC236}">
                  <a16:creationId xmlns:a16="http://schemas.microsoft.com/office/drawing/2014/main" id="{BAB68304-4A91-491D-BBA8-AB987CF2E5C4}"/>
                </a:ext>
              </a:extLst>
            </p:cNvPr>
            <p:cNvSpPr/>
            <p:nvPr/>
          </p:nvSpPr>
          <p:spPr>
            <a:xfrm>
              <a:off x="6241340" y="5360060"/>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橢圓 37">
              <a:extLst>
                <a:ext uri="{FF2B5EF4-FFF2-40B4-BE49-F238E27FC236}">
                  <a16:creationId xmlns:a16="http://schemas.microsoft.com/office/drawing/2014/main" id="{0AA8521B-E082-4378-8D32-31A1F9F8685C}"/>
                </a:ext>
              </a:extLst>
            </p:cNvPr>
            <p:cNvSpPr/>
            <p:nvPr/>
          </p:nvSpPr>
          <p:spPr>
            <a:xfrm>
              <a:off x="6372550" y="5301208"/>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橢圓 38">
              <a:extLst>
                <a:ext uri="{FF2B5EF4-FFF2-40B4-BE49-F238E27FC236}">
                  <a16:creationId xmlns:a16="http://schemas.microsoft.com/office/drawing/2014/main" id="{9750FAD8-5D70-495F-A0FB-29C31D9DE685}"/>
                </a:ext>
              </a:extLst>
            </p:cNvPr>
            <p:cNvSpPr/>
            <p:nvPr/>
          </p:nvSpPr>
          <p:spPr>
            <a:xfrm>
              <a:off x="6516566" y="5307786"/>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橢圓 39">
              <a:extLst>
                <a:ext uri="{FF2B5EF4-FFF2-40B4-BE49-F238E27FC236}">
                  <a16:creationId xmlns:a16="http://schemas.microsoft.com/office/drawing/2014/main" id="{572F9C59-43C8-41A7-860D-73DF3641CDD1}"/>
                </a:ext>
              </a:extLst>
            </p:cNvPr>
            <p:cNvSpPr/>
            <p:nvPr/>
          </p:nvSpPr>
          <p:spPr>
            <a:xfrm>
              <a:off x="6634270" y="5235778"/>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橢圓 40">
              <a:extLst>
                <a:ext uri="{FF2B5EF4-FFF2-40B4-BE49-F238E27FC236}">
                  <a16:creationId xmlns:a16="http://schemas.microsoft.com/office/drawing/2014/main" id="{DD639571-07E8-4193-8287-338900E54BF1}"/>
                </a:ext>
              </a:extLst>
            </p:cNvPr>
            <p:cNvSpPr/>
            <p:nvPr/>
          </p:nvSpPr>
          <p:spPr>
            <a:xfrm>
              <a:off x="7112014" y="5019754"/>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橢圓 41">
              <a:extLst>
                <a:ext uri="{FF2B5EF4-FFF2-40B4-BE49-F238E27FC236}">
                  <a16:creationId xmlns:a16="http://schemas.microsoft.com/office/drawing/2014/main" id="{6286179C-57DA-4EBB-9C9C-D3E92B5DF09F}"/>
                </a:ext>
              </a:extLst>
            </p:cNvPr>
            <p:cNvSpPr/>
            <p:nvPr/>
          </p:nvSpPr>
          <p:spPr>
            <a:xfrm>
              <a:off x="7007466" y="4941168"/>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橢圓 42">
              <a:extLst>
                <a:ext uri="{FF2B5EF4-FFF2-40B4-BE49-F238E27FC236}">
                  <a16:creationId xmlns:a16="http://schemas.microsoft.com/office/drawing/2014/main" id="{4B379547-1147-4D3F-BF70-21A090D4CE30}"/>
                </a:ext>
              </a:extLst>
            </p:cNvPr>
            <p:cNvSpPr/>
            <p:nvPr/>
          </p:nvSpPr>
          <p:spPr>
            <a:xfrm>
              <a:off x="6994310" y="5144036"/>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橢圓 43">
              <a:extLst>
                <a:ext uri="{FF2B5EF4-FFF2-40B4-BE49-F238E27FC236}">
                  <a16:creationId xmlns:a16="http://schemas.microsoft.com/office/drawing/2014/main" id="{89A073DA-E4E6-43B3-B8AC-650C4CA79264}"/>
                </a:ext>
              </a:extLst>
            </p:cNvPr>
            <p:cNvSpPr/>
            <p:nvPr/>
          </p:nvSpPr>
          <p:spPr>
            <a:xfrm>
              <a:off x="6883184" y="5144036"/>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橢圓 44">
              <a:extLst>
                <a:ext uri="{FF2B5EF4-FFF2-40B4-BE49-F238E27FC236}">
                  <a16:creationId xmlns:a16="http://schemas.microsoft.com/office/drawing/2014/main" id="{1F85EDBC-C748-43DD-A470-7FE57E1C20A7}"/>
                </a:ext>
              </a:extLst>
            </p:cNvPr>
            <p:cNvSpPr/>
            <p:nvPr/>
          </p:nvSpPr>
          <p:spPr>
            <a:xfrm>
              <a:off x="6745396" y="5216044"/>
              <a:ext cx="72008" cy="720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6" name="圓角矩形圖說文字 34">
            <a:extLst>
              <a:ext uri="{FF2B5EF4-FFF2-40B4-BE49-F238E27FC236}">
                <a16:creationId xmlns:a16="http://schemas.microsoft.com/office/drawing/2014/main" id="{4A511FF1-E05B-4828-A881-7D3C1C5E017B}"/>
              </a:ext>
            </a:extLst>
          </p:cNvPr>
          <p:cNvSpPr/>
          <p:nvPr/>
        </p:nvSpPr>
        <p:spPr>
          <a:xfrm>
            <a:off x="8242627" y="2636912"/>
            <a:ext cx="3037949" cy="715089"/>
          </a:xfrm>
          <a:prstGeom prst="wedgeRoundRectCallout">
            <a:avLst>
              <a:gd name="adj1" fmla="val -69339"/>
              <a:gd name="adj2" fmla="val -1022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rPr>
              <a:t>How to determine the order</a:t>
            </a:r>
          </a:p>
          <a:p>
            <a:pPr algn="ctr" eaLnBrk="1" fontAlgn="auto" hangingPunct="1">
              <a:spcBef>
                <a:spcPts val="0"/>
              </a:spcBef>
              <a:spcAft>
                <a:spcPts val="0"/>
              </a:spcAft>
              <a:defRPr/>
            </a:pPr>
            <a:r>
              <a:rPr lang="en-US" altLang="zh-TW" dirty="0">
                <a:solidFill>
                  <a:schemeClr val="tx1"/>
                </a:solidFill>
              </a:rPr>
              <a:t>of the fitting polynomial?</a:t>
            </a:r>
            <a:endParaRPr lang="zh-TW" altLang="en-US" dirty="0">
              <a:solidFill>
                <a:schemeClr val="tx1"/>
              </a:solidFill>
            </a:endParaRPr>
          </a:p>
        </p:txBody>
      </p:sp>
      <p:sp>
        <p:nvSpPr>
          <p:cNvPr id="47" name="圓角矩形圖說文字 34">
            <a:extLst>
              <a:ext uri="{FF2B5EF4-FFF2-40B4-BE49-F238E27FC236}">
                <a16:creationId xmlns:a16="http://schemas.microsoft.com/office/drawing/2014/main" id="{19686EF8-9874-425E-B315-FFFFBCA30C8C}"/>
              </a:ext>
            </a:extLst>
          </p:cNvPr>
          <p:cNvSpPr/>
          <p:nvPr/>
        </p:nvSpPr>
        <p:spPr>
          <a:xfrm>
            <a:off x="8112575" y="4797152"/>
            <a:ext cx="3600049" cy="715089"/>
          </a:xfrm>
          <a:prstGeom prst="wedgeRoundRectCallout">
            <a:avLst>
              <a:gd name="adj1" fmla="val -69339"/>
              <a:gd name="adj2" fmla="val -1022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rPr>
              <a:t>How to determine the complexity</a:t>
            </a:r>
          </a:p>
          <a:p>
            <a:pPr algn="ctr" eaLnBrk="1" fontAlgn="auto" hangingPunct="1">
              <a:spcBef>
                <a:spcPts val="0"/>
              </a:spcBef>
              <a:spcAft>
                <a:spcPts val="0"/>
              </a:spcAft>
              <a:defRPr/>
            </a:pPr>
            <a:r>
              <a:rPr lang="en-US" altLang="zh-TW" dirty="0">
                <a:solidFill>
                  <a:schemeClr val="tx1"/>
                </a:solidFill>
              </a:rPr>
              <a:t>of the classifier?</a:t>
            </a:r>
            <a:endParaRPr lang="zh-TW" altLang="en-US" dirty="0">
              <a:solidFill>
                <a:schemeClr val="tx1"/>
              </a:solidFill>
            </a:endParaRPr>
          </a:p>
        </p:txBody>
      </p:sp>
      <p:sp>
        <p:nvSpPr>
          <p:cNvPr id="50" name="投影片編號版面配置區 2">
            <a:extLst>
              <a:ext uri="{FF2B5EF4-FFF2-40B4-BE49-F238E27FC236}">
                <a16:creationId xmlns:a16="http://schemas.microsoft.com/office/drawing/2014/main" id="{81128367-5985-0947-86F9-1780AE942590}"/>
              </a:ext>
            </a:extLst>
          </p:cNvPr>
          <p:cNvSpPr>
            <a:spLocks noGrp="1"/>
          </p:cNvSpPr>
          <p:nvPr>
            <p:ph type="sldNum" sz="quarter" idx="12"/>
          </p:nvPr>
        </p:nvSpPr>
        <p:spPr>
          <a:xfrm>
            <a:off x="11707471" y="6491288"/>
            <a:ext cx="367736" cy="276981"/>
          </a:xfrm>
        </p:spPr>
        <p:txBody>
          <a:bodyPr/>
          <a:lstStyle/>
          <a:p>
            <a:pPr>
              <a:defRPr/>
            </a:pPr>
            <a:fld id="{F8E63FCA-909A-0E41-83E6-98DE1485C005}" type="slidenum">
              <a:rPr lang="zh-TW" altLang="en-US" smtClean="0"/>
              <a:pPr>
                <a:defRPr/>
              </a:pPr>
              <a:t>4</a:t>
            </a:fld>
            <a:endParaRPr lang="zh-TW" altLang="en-US"/>
          </a:p>
        </p:txBody>
      </p:sp>
    </p:spTree>
    <p:extLst>
      <p:ext uri="{BB962C8B-B14F-4D97-AF65-F5344CB8AC3E}">
        <p14:creationId xmlns:p14="http://schemas.microsoft.com/office/powerpoint/2010/main" val="133326200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9EC6EA-CFA3-4BD6-947E-641EA1D34CF7}"/>
              </a:ext>
            </a:extLst>
          </p:cNvPr>
          <p:cNvSpPr>
            <a:spLocks noGrp="1"/>
          </p:cNvSpPr>
          <p:nvPr>
            <p:ph type="title"/>
          </p:nvPr>
        </p:nvSpPr>
        <p:spPr/>
        <p:txBody>
          <a:bodyPr/>
          <a:lstStyle/>
          <a:p>
            <a:r>
              <a:rPr lang="en-US" altLang="zh-TW" dirty="0"/>
              <a:t>Dataset Partitioning</a:t>
            </a:r>
            <a:endParaRPr lang="zh-TW" altLang="en-US" dirty="0"/>
          </a:p>
        </p:txBody>
      </p:sp>
      <p:sp>
        <p:nvSpPr>
          <p:cNvPr id="3" name="內容版面配置區 2">
            <a:extLst>
              <a:ext uri="{FF2B5EF4-FFF2-40B4-BE49-F238E27FC236}">
                <a16:creationId xmlns:a16="http://schemas.microsoft.com/office/drawing/2014/main" id="{E96AACE4-1A76-44F5-B486-655FCCFECD76}"/>
              </a:ext>
            </a:extLst>
          </p:cNvPr>
          <p:cNvSpPr>
            <a:spLocks noGrp="1"/>
          </p:cNvSpPr>
          <p:nvPr>
            <p:ph idx="1"/>
          </p:nvPr>
        </p:nvSpPr>
        <p:spPr/>
        <p:txBody>
          <a:bodyPr/>
          <a:lstStyle/>
          <a:p>
            <a:r>
              <a:rPr lang="en-US" altLang="zh-TW" dirty="0"/>
              <a:t>To use the dataset unbiasedly for model construction &amp; evaluation</a:t>
            </a:r>
          </a:p>
          <a:p>
            <a:pPr lvl="1"/>
            <a:r>
              <a:rPr lang="en-US" altLang="zh-TW" dirty="0">
                <a:solidFill>
                  <a:srgbClr val="FF0000"/>
                </a:solidFill>
              </a:rPr>
              <a:t>Training set</a:t>
            </a:r>
            <a:r>
              <a:rPr lang="en-US" altLang="zh-TW" dirty="0"/>
              <a:t>: For model construction</a:t>
            </a:r>
          </a:p>
          <a:p>
            <a:pPr lvl="1"/>
            <a:r>
              <a:rPr lang="en-US" altLang="zh-TW" dirty="0">
                <a:solidFill>
                  <a:srgbClr val="FF0000"/>
                </a:solidFill>
              </a:rPr>
              <a:t>Validation set</a:t>
            </a:r>
            <a:r>
              <a:rPr lang="en-US" altLang="zh-TW" dirty="0"/>
              <a:t>: For model evaluation &amp; selection</a:t>
            </a:r>
          </a:p>
          <a:p>
            <a:pPr lvl="1"/>
            <a:r>
              <a:rPr lang="en-US" altLang="zh-TW" dirty="0">
                <a:solidFill>
                  <a:srgbClr val="FF0000"/>
                </a:solidFill>
              </a:rPr>
              <a:t>Test set</a:t>
            </a:r>
            <a:r>
              <a:rPr lang="en-US" altLang="zh-TW" dirty="0"/>
              <a:t>: For final model evaluation</a:t>
            </a:r>
          </a:p>
          <a:p>
            <a:r>
              <a:rPr lang="en-US" altLang="zh-TW" dirty="0"/>
              <a:t>Sometimes we use validation error to estimate test error, which is risky!</a:t>
            </a:r>
          </a:p>
          <a:p>
            <a:endParaRPr lang="zh-TW" altLang="en-US" dirty="0"/>
          </a:p>
        </p:txBody>
      </p:sp>
      <p:sp>
        <p:nvSpPr>
          <p:cNvPr id="18" name="投影片編號版面配置區 2">
            <a:extLst>
              <a:ext uri="{FF2B5EF4-FFF2-40B4-BE49-F238E27FC236}">
                <a16:creationId xmlns:a16="http://schemas.microsoft.com/office/drawing/2014/main" id="{4B6DD24E-E9F2-E84C-8AA5-298AF10F3691}"/>
              </a:ext>
            </a:extLst>
          </p:cNvPr>
          <p:cNvSpPr>
            <a:spLocks noGrp="1"/>
          </p:cNvSpPr>
          <p:nvPr>
            <p:ph type="sldNum" sz="quarter" idx="12"/>
          </p:nvPr>
        </p:nvSpPr>
        <p:spPr>
          <a:xfrm>
            <a:off x="11707471" y="6491288"/>
            <a:ext cx="367736" cy="276981"/>
          </a:xfrm>
        </p:spPr>
        <p:txBody>
          <a:bodyPr/>
          <a:lstStyle/>
          <a:p>
            <a:pPr>
              <a:defRPr/>
            </a:pPr>
            <a:fld id="{F8E63FCA-909A-0E41-83E6-98DE1485C005}" type="slidenum">
              <a:rPr lang="zh-TW" altLang="en-US" smtClean="0"/>
              <a:pPr>
                <a:defRPr/>
              </a:pPr>
              <a:t>5</a:t>
            </a:fld>
            <a:endParaRPr lang="zh-TW" altLang="en-US"/>
          </a:p>
        </p:txBody>
      </p:sp>
      <p:sp>
        <p:nvSpPr>
          <p:cNvPr id="17" name="圓角矩形 4">
            <a:extLst>
              <a:ext uri="{FF2B5EF4-FFF2-40B4-BE49-F238E27FC236}">
                <a16:creationId xmlns:a16="http://schemas.microsoft.com/office/drawing/2014/main" id="{38B11408-DF3C-4ADD-B4C8-F20A0E6A0B4D}"/>
              </a:ext>
            </a:extLst>
          </p:cNvPr>
          <p:cNvSpPr/>
          <p:nvPr/>
        </p:nvSpPr>
        <p:spPr>
          <a:xfrm>
            <a:off x="5576995" y="3645024"/>
            <a:ext cx="1736820" cy="4426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altLang="zh-TW" sz="2000" dirty="0">
                <a:solidFill>
                  <a:schemeClr val="tx1"/>
                </a:solidFill>
              </a:rPr>
              <a:t>Whole dataset</a:t>
            </a:r>
            <a:endParaRPr lang="zh-TW" altLang="en-US" sz="2000" dirty="0">
              <a:solidFill>
                <a:schemeClr val="tx1"/>
              </a:solidFill>
            </a:endParaRPr>
          </a:p>
        </p:txBody>
      </p:sp>
      <p:sp>
        <p:nvSpPr>
          <p:cNvPr id="19" name="圓角矩形 6">
            <a:extLst>
              <a:ext uri="{FF2B5EF4-FFF2-40B4-BE49-F238E27FC236}">
                <a16:creationId xmlns:a16="http://schemas.microsoft.com/office/drawing/2014/main" id="{D5D5C9E4-ADA7-4B24-93FE-3D7BB0E38F1D}"/>
              </a:ext>
            </a:extLst>
          </p:cNvPr>
          <p:cNvSpPr/>
          <p:nvPr/>
        </p:nvSpPr>
        <p:spPr>
          <a:xfrm>
            <a:off x="6528048" y="4437112"/>
            <a:ext cx="1009599" cy="4426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altLang="zh-TW" sz="2000" dirty="0">
                <a:solidFill>
                  <a:schemeClr val="tx1"/>
                </a:solidFill>
              </a:rPr>
              <a:t>Test set</a:t>
            </a:r>
            <a:endParaRPr lang="zh-TW" altLang="en-US" sz="2000" dirty="0">
              <a:solidFill>
                <a:schemeClr val="tx1"/>
              </a:solidFill>
            </a:endParaRPr>
          </a:p>
        </p:txBody>
      </p:sp>
      <p:cxnSp>
        <p:nvCxnSpPr>
          <p:cNvPr id="20" name="直線單箭頭接點 19">
            <a:extLst>
              <a:ext uri="{FF2B5EF4-FFF2-40B4-BE49-F238E27FC236}">
                <a16:creationId xmlns:a16="http://schemas.microsoft.com/office/drawing/2014/main" id="{9C5E028E-4BDF-49E4-9915-142944B0F328}"/>
              </a:ext>
            </a:extLst>
          </p:cNvPr>
          <p:cNvCxnSpPr>
            <a:stCxn id="17" idx="2"/>
            <a:endCxn id="19" idx="0"/>
          </p:cNvCxnSpPr>
          <p:nvPr/>
        </p:nvCxnSpPr>
        <p:spPr>
          <a:xfrm>
            <a:off x="6445405" y="4087698"/>
            <a:ext cx="587443" cy="34941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1" name="圓角矩形 14">
            <a:extLst>
              <a:ext uri="{FF2B5EF4-FFF2-40B4-BE49-F238E27FC236}">
                <a16:creationId xmlns:a16="http://schemas.microsoft.com/office/drawing/2014/main" id="{2CB11662-F596-413C-B931-5FBFBCDAEE85}"/>
              </a:ext>
            </a:extLst>
          </p:cNvPr>
          <p:cNvSpPr/>
          <p:nvPr/>
        </p:nvSpPr>
        <p:spPr>
          <a:xfrm>
            <a:off x="2927648" y="4373999"/>
            <a:ext cx="1588561" cy="7831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altLang="zh-TW" sz="2000" dirty="0">
                <a:solidFill>
                  <a:schemeClr val="tx1"/>
                </a:solidFill>
              </a:rPr>
              <a:t>Training set</a:t>
            </a:r>
          </a:p>
          <a:p>
            <a:pPr algn="ctr"/>
            <a:r>
              <a:rPr lang="en-US" altLang="zh-TW" sz="2000" dirty="0">
                <a:solidFill>
                  <a:schemeClr val="tx1"/>
                </a:solidFill>
              </a:rPr>
              <a:t>90%</a:t>
            </a:r>
            <a:endParaRPr lang="zh-TW" altLang="en-US" sz="2000" dirty="0">
              <a:solidFill>
                <a:schemeClr val="tx1"/>
              </a:solidFill>
            </a:endParaRPr>
          </a:p>
        </p:txBody>
      </p:sp>
      <p:sp>
        <p:nvSpPr>
          <p:cNvPr id="22" name="圓角矩形 15">
            <a:extLst>
              <a:ext uri="{FF2B5EF4-FFF2-40B4-BE49-F238E27FC236}">
                <a16:creationId xmlns:a16="http://schemas.microsoft.com/office/drawing/2014/main" id="{08A273A6-5E59-431D-9BBA-060911B2A778}"/>
              </a:ext>
            </a:extLst>
          </p:cNvPr>
          <p:cNvSpPr/>
          <p:nvPr/>
        </p:nvSpPr>
        <p:spPr>
          <a:xfrm>
            <a:off x="4583832" y="4373999"/>
            <a:ext cx="1772109" cy="7831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altLang="zh-TW" sz="2000" dirty="0">
                <a:solidFill>
                  <a:schemeClr val="tx1"/>
                </a:solidFill>
              </a:rPr>
              <a:t>Validation set</a:t>
            </a:r>
          </a:p>
          <a:p>
            <a:pPr algn="ctr"/>
            <a:r>
              <a:rPr lang="en-US" altLang="zh-TW" sz="2000" dirty="0">
                <a:solidFill>
                  <a:schemeClr val="tx1"/>
                </a:solidFill>
              </a:rPr>
              <a:t>10%</a:t>
            </a:r>
            <a:endParaRPr lang="zh-TW" altLang="en-US" sz="2000" dirty="0">
              <a:solidFill>
                <a:schemeClr val="tx1"/>
              </a:solidFill>
            </a:endParaRPr>
          </a:p>
        </p:txBody>
      </p:sp>
      <p:cxnSp>
        <p:nvCxnSpPr>
          <p:cNvPr id="23" name="直線單箭頭接點 22">
            <a:extLst>
              <a:ext uri="{FF2B5EF4-FFF2-40B4-BE49-F238E27FC236}">
                <a16:creationId xmlns:a16="http://schemas.microsoft.com/office/drawing/2014/main" id="{54BF145E-3496-4767-9747-64E16DD036E5}"/>
              </a:ext>
            </a:extLst>
          </p:cNvPr>
          <p:cNvCxnSpPr>
            <a:stCxn id="17" idx="2"/>
            <a:endCxn id="21" idx="0"/>
          </p:cNvCxnSpPr>
          <p:nvPr/>
        </p:nvCxnSpPr>
        <p:spPr>
          <a:xfrm flipH="1">
            <a:off x="3721929" y="4087698"/>
            <a:ext cx="2723476" cy="28630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080E7FB8-F652-462A-804D-6D268F6D4255}"/>
              </a:ext>
            </a:extLst>
          </p:cNvPr>
          <p:cNvCxnSpPr>
            <a:stCxn id="17" idx="2"/>
            <a:endCxn id="22" idx="0"/>
          </p:cNvCxnSpPr>
          <p:nvPr/>
        </p:nvCxnSpPr>
        <p:spPr>
          <a:xfrm flipH="1">
            <a:off x="5469887" y="4087698"/>
            <a:ext cx="975518" cy="28630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接點 24">
            <a:extLst>
              <a:ext uri="{FF2B5EF4-FFF2-40B4-BE49-F238E27FC236}">
                <a16:creationId xmlns:a16="http://schemas.microsoft.com/office/drawing/2014/main" id="{BCA2BF26-6A47-48C4-A4ED-47BF03BA584B}"/>
              </a:ext>
            </a:extLst>
          </p:cNvPr>
          <p:cNvCxnSpPr/>
          <p:nvPr/>
        </p:nvCxnSpPr>
        <p:spPr>
          <a:xfrm>
            <a:off x="6445405" y="4118389"/>
            <a:ext cx="0" cy="15071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文字方塊 25">
            <a:extLst>
              <a:ext uri="{FF2B5EF4-FFF2-40B4-BE49-F238E27FC236}">
                <a16:creationId xmlns:a16="http://schemas.microsoft.com/office/drawing/2014/main" id="{1FF8013B-AD89-4F1F-94B4-10E0BDBAB9D6}"/>
              </a:ext>
            </a:extLst>
          </p:cNvPr>
          <p:cNvSpPr txBox="1"/>
          <p:nvPr/>
        </p:nvSpPr>
        <p:spPr>
          <a:xfrm>
            <a:off x="5988868" y="5662989"/>
            <a:ext cx="1005403" cy="646331"/>
          </a:xfrm>
          <a:prstGeom prst="rect">
            <a:avLst/>
          </a:prstGeom>
          <a:noFill/>
        </p:spPr>
        <p:txBody>
          <a:bodyPr wrap="none" rtlCol="0">
            <a:spAutoFit/>
          </a:bodyPr>
          <a:lstStyle/>
          <a:p>
            <a:pPr algn="ctr"/>
            <a:r>
              <a:rPr lang="en-US" altLang="zh-TW" dirty="0">
                <a:solidFill>
                  <a:srgbClr val="FF0000"/>
                </a:solidFill>
              </a:rPr>
              <a:t>Strictly</a:t>
            </a:r>
          </a:p>
          <a:p>
            <a:pPr algn="ctr"/>
            <a:r>
              <a:rPr lang="en-US" altLang="zh-TW" dirty="0">
                <a:solidFill>
                  <a:srgbClr val="FF0000"/>
                </a:solidFill>
              </a:rPr>
              <a:t>disjoint!</a:t>
            </a:r>
            <a:endParaRPr lang="zh-TW" altLang="en-US" dirty="0">
              <a:solidFill>
                <a:srgbClr val="FF0000"/>
              </a:solidFill>
            </a:endParaRPr>
          </a:p>
        </p:txBody>
      </p:sp>
      <p:sp>
        <p:nvSpPr>
          <p:cNvPr id="27" name="左大括弧 26">
            <a:extLst>
              <a:ext uri="{FF2B5EF4-FFF2-40B4-BE49-F238E27FC236}">
                <a16:creationId xmlns:a16="http://schemas.microsoft.com/office/drawing/2014/main" id="{B536DAC4-7BC7-44FC-B5D3-ACA3369BB387}"/>
              </a:ext>
            </a:extLst>
          </p:cNvPr>
          <p:cNvSpPr/>
          <p:nvPr/>
        </p:nvSpPr>
        <p:spPr>
          <a:xfrm rot="16200000">
            <a:off x="4533778" y="3695078"/>
            <a:ext cx="216023" cy="34282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文字方塊 27">
            <a:extLst>
              <a:ext uri="{FF2B5EF4-FFF2-40B4-BE49-F238E27FC236}">
                <a16:creationId xmlns:a16="http://schemas.microsoft.com/office/drawing/2014/main" id="{AD7A2FBC-8598-463A-A5C9-E2F44731EA1F}"/>
              </a:ext>
            </a:extLst>
          </p:cNvPr>
          <p:cNvSpPr txBox="1"/>
          <p:nvPr/>
        </p:nvSpPr>
        <p:spPr>
          <a:xfrm>
            <a:off x="3379395" y="5507940"/>
            <a:ext cx="2544287" cy="646331"/>
          </a:xfrm>
          <a:prstGeom prst="rect">
            <a:avLst/>
          </a:prstGeom>
          <a:noFill/>
        </p:spPr>
        <p:txBody>
          <a:bodyPr wrap="none" rtlCol="0">
            <a:spAutoFit/>
          </a:bodyPr>
          <a:lstStyle/>
          <a:p>
            <a:pPr algn="ctr"/>
            <a:r>
              <a:rPr lang="en-US" altLang="zh-TW" dirty="0"/>
              <a:t>Rotate to have</a:t>
            </a:r>
          </a:p>
          <a:p>
            <a:pPr algn="ctr"/>
            <a:r>
              <a:rPr lang="en-US" altLang="zh-TW" dirty="0"/>
              <a:t>10-fold cross validation</a:t>
            </a:r>
            <a:endParaRPr lang="zh-TW" altLang="en-US" dirty="0"/>
          </a:p>
        </p:txBody>
      </p:sp>
      <p:sp>
        <p:nvSpPr>
          <p:cNvPr id="29" name="圓角矩形圖說文字 34">
            <a:extLst>
              <a:ext uri="{FF2B5EF4-FFF2-40B4-BE49-F238E27FC236}">
                <a16:creationId xmlns:a16="http://schemas.microsoft.com/office/drawing/2014/main" id="{921C18CD-16CB-4318-89AD-ACD8C4090579}"/>
              </a:ext>
            </a:extLst>
          </p:cNvPr>
          <p:cNvSpPr/>
          <p:nvPr/>
        </p:nvSpPr>
        <p:spPr>
          <a:xfrm>
            <a:off x="8250222" y="4540898"/>
            <a:ext cx="2789654" cy="1021556"/>
          </a:xfrm>
          <a:prstGeom prst="wedgeRoundRectCallout">
            <a:avLst>
              <a:gd name="adj1" fmla="val -71210"/>
              <a:gd name="adj2" fmla="val -40844"/>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rPr>
              <a:t>If missing, use</a:t>
            </a:r>
          </a:p>
          <a:p>
            <a:pPr algn="ctr" eaLnBrk="1" fontAlgn="auto" hangingPunct="1">
              <a:spcBef>
                <a:spcPts val="0"/>
              </a:spcBef>
              <a:spcAft>
                <a:spcPts val="0"/>
              </a:spcAft>
              <a:defRPr/>
            </a:pPr>
            <a:r>
              <a:rPr lang="en-US" altLang="zh-TW" dirty="0">
                <a:solidFill>
                  <a:schemeClr val="tx1"/>
                </a:solidFill>
              </a:rPr>
              <a:t>validation set as test set.</a:t>
            </a:r>
          </a:p>
          <a:p>
            <a:pPr algn="ctr" eaLnBrk="1" fontAlgn="auto" hangingPunct="1">
              <a:spcBef>
                <a:spcPts val="0"/>
              </a:spcBef>
              <a:spcAft>
                <a:spcPts val="0"/>
              </a:spcAft>
              <a:defRPr/>
            </a:pPr>
            <a:r>
              <a:rPr lang="en-US" altLang="zh-TW" dirty="0">
                <a:solidFill>
                  <a:schemeClr val="tx1"/>
                </a:solidFill>
              </a:rPr>
              <a:t>(Risky!)</a:t>
            </a:r>
            <a:endParaRPr lang="zh-TW" altLang="en-US" dirty="0">
              <a:solidFill>
                <a:schemeClr val="tx1"/>
              </a:solidFill>
            </a:endParaRPr>
          </a:p>
        </p:txBody>
      </p:sp>
      <p:sp>
        <p:nvSpPr>
          <p:cNvPr id="30" name="左大括弧 29">
            <a:extLst>
              <a:ext uri="{FF2B5EF4-FFF2-40B4-BE49-F238E27FC236}">
                <a16:creationId xmlns:a16="http://schemas.microsoft.com/office/drawing/2014/main" id="{299E9C57-47AA-4255-9BAF-C5E0F136B910}"/>
              </a:ext>
            </a:extLst>
          </p:cNvPr>
          <p:cNvSpPr/>
          <p:nvPr/>
        </p:nvSpPr>
        <p:spPr>
          <a:xfrm rot="16200000">
            <a:off x="5087564" y="3994354"/>
            <a:ext cx="290168" cy="4610001"/>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1" name="文字方塊 30">
            <a:extLst>
              <a:ext uri="{FF2B5EF4-FFF2-40B4-BE49-F238E27FC236}">
                <a16:creationId xmlns:a16="http://schemas.microsoft.com/office/drawing/2014/main" id="{E9AE95EC-5960-4C2B-859D-E6BF2F17AB86}"/>
              </a:ext>
            </a:extLst>
          </p:cNvPr>
          <p:cNvSpPr txBox="1"/>
          <p:nvPr/>
        </p:nvSpPr>
        <p:spPr>
          <a:xfrm>
            <a:off x="3379237" y="6425454"/>
            <a:ext cx="3595857" cy="369332"/>
          </a:xfrm>
          <a:prstGeom prst="rect">
            <a:avLst/>
          </a:prstGeom>
          <a:noFill/>
        </p:spPr>
        <p:txBody>
          <a:bodyPr wrap="none" rtlCol="0">
            <a:spAutoFit/>
          </a:bodyPr>
          <a:lstStyle/>
          <a:p>
            <a:pPr algn="ctr"/>
            <a:r>
              <a:rPr lang="en-US" altLang="zh-TW" dirty="0"/>
              <a:t>Rotate to have robust evaluation</a:t>
            </a:r>
            <a:endParaRPr lang="zh-TW" altLang="en-US" dirty="0"/>
          </a:p>
        </p:txBody>
      </p:sp>
    </p:spTree>
    <p:extLst>
      <p:ext uri="{BB962C8B-B14F-4D97-AF65-F5344CB8AC3E}">
        <p14:creationId xmlns:p14="http://schemas.microsoft.com/office/powerpoint/2010/main" val="402115564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0EEDBB-B755-40B6-9ED5-1B9C7A89404B}"/>
              </a:ext>
            </a:extLst>
          </p:cNvPr>
          <p:cNvSpPr>
            <a:spLocks noGrp="1"/>
          </p:cNvSpPr>
          <p:nvPr>
            <p:ph type="title"/>
          </p:nvPr>
        </p:nvSpPr>
        <p:spPr/>
        <p:txBody>
          <a:bodyPr/>
          <a:lstStyle/>
          <a:p>
            <a:r>
              <a:rPr lang="en-US" altLang="zh-TW" dirty="0"/>
              <a:t>M-fold Cross Validation with m=2</a:t>
            </a:r>
            <a:endParaRPr lang="zh-TW" altLang="en-US" dirty="0"/>
          </a:p>
        </p:txBody>
      </p:sp>
      <p:sp>
        <p:nvSpPr>
          <p:cNvPr id="3" name="內容版面配置區 2">
            <a:extLst>
              <a:ext uri="{FF2B5EF4-FFF2-40B4-BE49-F238E27FC236}">
                <a16:creationId xmlns:a16="http://schemas.microsoft.com/office/drawing/2014/main" id="{226EEABC-6705-411B-B6F4-A9190032F06B}"/>
              </a:ext>
            </a:extLst>
          </p:cNvPr>
          <p:cNvSpPr>
            <a:spLocks noGrp="1"/>
          </p:cNvSpPr>
          <p:nvPr>
            <p:ph idx="1"/>
          </p:nvPr>
        </p:nvSpPr>
        <p:spPr/>
        <p:txBody>
          <a:bodyPr/>
          <a:lstStyle/>
          <a:p>
            <a:pPr marL="82153" indent="0">
              <a:buNone/>
            </a:pPr>
            <a:endParaRPr lang="en-US" altLang="zh-TW" dirty="0"/>
          </a:p>
        </p:txBody>
      </p:sp>
      <p:sp>
        <p:nvSpPr>
          <p:cNvPr id="4" name="AutoShape 4">
            <a:extLst>
              <a:ext uri="{FF2B5EF4-FFF2-40B4-BE49-F238E27FC236}">
                <a16:creationId xmlns:a16="http://schemas.microsoft.com/office/drawing/2014/main" id="{73FCDC35-A839-44A5-BAA8-6F0B1D369BBD}"/>
              </a:ext>
            </a:extLst>
          </p:cNvPr>
          <p:cNvSpPr>
            <a:spLocks noChangeArrowheads="1"/>
          </p:cNvSpPr>
          <p:nvPr/>
        </p:nvSpPr>
        <p:spPr bwMode="auto">
          <a:xfrm>
            <a:off x="1701800" y="2463800"/>
            <a:ext cx="1701800" cy="558800"/>
          </a:xfrm>
          <a:prstGeom prst="roundRect">
            <a:avLst>
              <a:gd name="adj" fmla="val 12486"/>
            </a:avLst>
          </a:prstGeom>
          <a:noFill/>
          <a:ln w="50800">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a:lnSpc>
                <a:spcPct val="100000"/>
              </a:lnSpc>
              <a:spcBef>
                <a:spcPct val="0"/>
              </a:spcBef>
            </a:pPr>
            <a:r>
              <a:rPr lang="en-US" altLang="zh-TW" sz="2400" dirty="0">
                <a:solidFill>
                  <a:schemeClr val="tx1"/>
                </a:solidFill>
              </a:rPr>
              <a:t>Dataset A</a:t>
            </a:r>
          </a:p>
        </p:txBody>
      </p:sp>
      <p:sp>
        <p:nvSpPr>
          <p:cNvPr id="5" name="AutoShape 5">
            <a:extLst>
              <a:ext uri="{FF2B5EF4-FFF2-40B4-BE49-F238E27FC236}">
                <a16:creationId xmlns:a16="http://schemas.microsoft.com/office/drawing/2014/main" id="{43DBF3F7-A01D-4733-89AB-E141D3849910}"/>
              </a:ext>
            </a:extLst>
          </p:cNvPr>
          <p:cNvSpPr>
            <a:spLocks noChangeArrowheads="1"/>
          </p:cNvSpPr>
          <p:nvPr/>
        </p:nvSpPr>
        <p:spPr bwMode="auto">
          <a:xfrm>
            <a:off x="1701800" y="4826000"/>
            <a:ext cx="1701800" cy="558800"/>
          </a:xfrm>
          <a:prstGeom prst="roundRect">
            <a:avLst>
              <a:gd name="adj" fmla="val 12486"/>
            </a:avLst>
          </a:prstGeom>
          <a:noFill/>
          <a:ln w="50800">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a:lnSpc>
                <a:spcPct val="100000"/>
              </a:lnSpc>
              <a:spcBef>
                <a:spcPct val="0"/>
              </a:spcBef>
            </a:pPr>
            <a:r>
              <a:rPr lang="en-US" altLang="zh-TW" sz="2400" dirty="0">
                <a:solidFill>
                  <a:schemeClr val="tx1"/>
                </a:solidFill>
              </a:rPr>
              <a:t>Dataset B</a:t>
            </a:r>
          </a:p>
        </p:txBody>
      </p:sp>
      <p:sp>
        <p:nvSpPr>
          <p:cNvPr id="6" name="Freeform 7">
            <a:extLst>
              <a:ext uri="{FF2B5EF4-FFF2-40B4-BE49-F238E27FC236}">
                <a16:creationId xmlns:a16="http://schemas.microsoft.com/office/drawing/2014/main" id="{91F3C3B9-82DB-4F29-891A-7C944F565CF7}"/>
              </a:ext>
            </a:extLst>
          </p:cNvPr>
          <p:cNvSpPr>
            <a:spLocks/>
          </p:cNvSpPr>
          <p:nvPr/>
        </p:nvSpPr>
        <p:spPr bwMode="auto">
          <a:xfrm>
            <a:off x="3429000" y="2514600"/>
            <a:ext cx="1982788" cy="682625"/>
          </a:xfrm>
          <a:custGeom>
            <a:avLst/>
            <a:gdLst>
              <a:gd name="T0" fmla="*/ 0 w 1249"/>
              <a:gd name="T1" fmla="*/ 0 h 430"/>
              <a:gd name="T2" fmla="*/ 1021 w 1249"/>
              <a:gd name="T3" fmla="*/ 0 h 430"/>
              <a:gd name="T4" fmla="*/ 1021 w 1249"/>
              <a:gd name="T5" fmla="*/ 298 h 430"/>
              <a:gd name="T6" fmla="*/ 1248 w 1249"/>
              <a:gd name="T7" fmla="*/ 298 h 430"/>
              <a:gd name="T8" fmla="*/ 865 w 1249"/>
              <a:gd name="T9" fmla="*/ 429 h 430"/>
              <a:gd name="T10" fmla="*/ 453 w 1249"/>
              <a:gd name="T11" fmla="*/ 298 h 430"/>
              <a:gd name="T12" fmla="*/ 680 w 1249"/>
              <a:gd name="T13" fmla="*/ 298 h 430"/>
              <a:gd name="T14" fmla="*/ 680 w 1249"/>
              <a:gd name="T15" fmla="*/ 99 h 430"/>
              <a:gd name="T16" fmla="*/ 0 w 1249"/>
              <a:gd name="T17" fmla="*/ 99 h 430"/>
              <a:gd name="T18" fmla="*/ 0 w 1249"/>
              <a:gd name="T19" fmla="*/ 0 h 4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9"/>
              <a:gd name="T31" fmla="*/ 0 h 430"/>
              <a:gd name="T32" fmla="*/ 1249 w 1249"/>
              <a:gd name="T33" fmla="*/ 430 h 4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9" h="430">
                <a:moveTo>
                  <a:pt x="0" y="0"/>
                </a:moveTo>
                <a:lnTo>
                  <a:pt x="1021" y="0"/>
                </a:lnTo>
                <a:lnTo>
                  <a:pt x="1021" y="298"/>
                </a:lnTo>
                <a:lnTo>
                  <a:pt x="1248" y="298"/>
                </a:lnTo>
                <a:lnTo>
                  <a:pt x="865" y="429"/>
                </a:lnTo>
                <a:lnTo>
                  <a:pt x="453" y="298"/>
                </a:lnTo>
                <a:lnTo>
                  <a:pt x="680" y="298"/>
                </a:lnTo>
                <a:lnTo>
                  <a:pt x="680" y="99"/>
                </a:lnTo>
                <a:lnTo>
                  <a:pt x="0" y="99"/>
                </a:lnTo>
                <a:lnTo>
                  <a:pt x="0" y="0"/>
                </a:lnTo>
              </a:path>
            </a:pathLst>
          </a:custGeom>
          <a:solidFill>
            <a:srgbClr val="00B0F0"/>
          </a:solidFill>
          <a:ln w="12700" cap="rnd" cmpd="sng">
            <a:solidFill>
              <a:schemeClr val="tx1"/>
            </a:solidFill>
            <a:prstDash val="solid"/>
            <a:round/>
            <a:headEnd type="none" w="sm" len="sm"/>
            <a:tailEnd type="none" w="sm" len="sm"/>
          </a:ln>
        </p:spPr>
        <p:txBody>
          <a:bodyPr/>
          <a:lstStyle/>
          <a:p>
            <a:endParaRPr lang="zh-TW" altLang="en-US"/>
          </a:p>
        </p:txBody>
      </p:sp>
      <p:sp>
        <p:nvSpPr>
          <p:cNvPr id="7" name="AutoShape 8">
            <a:extLst>
              <a:ext uri="{FF2B5EF4-FFF2-40B4-BE49-F238E27FC236}">
                <a16:creationId xmlns:a16="http://schemas.microsoft.com/office/drawing/2014/main" id="{0203E9A3-D5E0-48B0-928C-D08E8EF38A53}"/>
              </a:ext>
            </a:extLst>
          </p:cNvPr>
          <p:cNvSpPr>
            <a:spLocks noChangeArrowheads="1"/>
          </p:cNvSpPr>
          <p:nvPr/>
        </p:nvSpPr>
        <p:spPr bwMode="auto">
          <a:xfrm>
            <a:off x="4064000" y="3225800"/>
            <a:ext cx="1473200" cy="558800"/>
          </a:xfrm>
          <a:prstGeom prst="roundRect">
            <a:avLst>
              <a:gd name="adj" fmla="val 12486"/>
            </a:avLst>
          </a:prstGeom>
          <a:gradFill rotWithShape="0">
            <a:gsLst>
              <a:gs pos="0">
                <a:srgbClr val="FFEBFA"/>
              </a:gs>
              <a:gs pos="30000">
                <a:srgbClr val="C4D6EB"/>
              </a:gs>
              <a:gs pos="60001">
                <a:srgbClr val="85C2FF"/>
              </a:gs>
              <a:gs pos="100000">
                <a:srgbClr val="5E9EFF"/>
              </a:gs>
            </a:gsLst>
            <a:path path="shape">
              <a:fillToRect l="50000" t="50000" r="50000" b="50000"/>
            </a:path>
          </a:gradFill>
          <a:ln w="50800">
            <a:solidFill>
              <a:schemeClr val="tx1"/>
            </a:solidFill>
            <a:round/>
            <a:headEnd/>
            <a:tailEnd/>
          </a:ln>
          <a:effectLst/>
        </p:spPr>
        <p:txBody>
          <a:bodyPr wrap="none" lIns="92075" tIns="46038" rIns="92075" bIns="46038" anchor="ctr"/>
          <a:lstStyle/>
          <a:p>
            <a:pPr algn="ctr">
              <a:defRPr/>
            </a:pPr>
            <a:r>
              <a:rPr lang="en-US" altLang="zh-TW" b="1" i="1">
                <a:solidFill>
                  <a:srgbClr val="E60BEB"/>
                </a:solidFill>
                <a:effectLst>
                  <a:outerShdw blurRad="38100" dist="38100" dir="2700000" algn="tl">
                    <a:srgbClr val="000000"/>
                  </a:outerShdw>
                </a:effectLst>
                <a:latin typeface="Arial" charset="0"/>
              </a:rPr>
              <a:t>Model A</a:t>
            </a:r>
          </a:p>
        </p:txBody>
      </p:sp>
      <p:sp>
        <p:nvSpPr>
          <p:cNvPr id="8" name="Rectangle 9">
            <a:extLst>
              <a:ext uri="{FF2B5EF4-FFF2-40B4-BE49-F238E27FC236}">
                <a16:creationId xmlns:a16="http://schemas.microsoft.com/office/drawing/2014/main" id="{54C368C6-A4A2-461A-B0B0-CFC0793710C3}"/>
              </a:ext>
            </a:extLst>
          </p:cNvPr>
          <p:cNvSpPr>
            <a:spLocks noChangeArrowheads="1"/>
          </p:cNvSpPr>
          <p:nvPr/>
        </p:nvSpPr>
        <p:spPr bwMode="auto">
          <a:xfrm>
            <a:off x="3524250" y="2392363"/>
            <a:ext cx="1568450" cy="366712"/>
          </a:xfrm>
          <a:prstGeom prst="rect">
            <a:avLst/>
          </a:prstGeom>
          <a:noFill/>
          <a:ln w="9525">
            <a:noFill/>
            <a:miter lim="800000"/>
            <a:headEnd/>
            <a:tailEnd/>
          </a:ln>
          <a:effectLst/>
        </p:spPr>
        <p:txBody>
          <a:bodyPr wrap="none" lIns="92075" tIns="46038" rIns="92075" bIns="46038">
            <a:spAutoFit/>
          </a:bodyPr>
          <a:lstStyle/>
          <a:p>
            <a:pPr algn="ctr">
              <a:defRPr/>
            </a:pPr>
            <a:r>
              <a:rPr lang="en-US" altLang="zh-TW" sz="1800" b="1" dirty="0">
                <a:solidFill>
                  <a:srgbClr val="FFFFFF"/>
                </a:solidFill>
                <a:effectLst>
                  <a:outerShdw blurRad="38100" dist="38100" dir="2700000" algn="tl">
                    <a:srgbClr val="000000"/>
                  </a:outerShdw>
                </a:effectLst>
                <a:latin typeface="Arial" charset="0"/>
              </a:rPr>
              <a:t>construction</a:t>
            </a:r>
          </a:p>
        </p:txBody>
      </p:sp>
      <p:sp>
        <p:nvSpPr>
          <p:cNvPr id="9" name="AutoShape 11">
            <a:extLst>
              <a:ext uri="{FF2B5EF4-FFF2-40B4-BE49-F238E27FC236}">
                <a16:creationId xmlns:a16="http://schemas.microsoft.com/office/drawing/2014/main" id="{0C1DC958-4C4F-45DB-8D85-A5DFBCC276A2}"/>
              </a:ext>
            </a:extLst>
          </p:cNvPr>
          <p:cNvSpPr>
            <a:spLocks noChangeArrowheads="1"/>
          </p:cNvSpPr>
          <p:nvPr/>
        </p:nvSpPr>
        <p:spPr bwMode="auto">
          <a:xfrm>
            <a:off x="5568950" y="3284538"/>
            <a:ext cx="1587500" cy="444500"/>
          </a:xfrm>
          <a:prstGeom prst="rightArrow">
            <a:avLst>
              <a:gd name="adj1" fmla="val 50000"/>
              <a:gd name="adj2" fmla="val 178621"/>
            </a:avLst>
          </a:prstGeom>
          <a:solidFill>
            <a:srgbClr val="FFC000"/>
          </a:solidFill>
          <a:ln w="12700">
            <a:solidFill>
              <a:schemeClr val="tx1"/>
            </a:solidFill>
            <a:miter lim="800000"/>
            <a:headEnd/>
            <a:tailEnd/>
          </a:ln>
        </p:spPr>
        <p:txBody>
          <a:bodyPr wrap="none" anchor="ct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r">
              <a:lnSpc>
                <a:spcPct val="100000"/>
              </a:lnSpc>
              <a:spcBef>
                <a:spcPct val="0"/>
              </a:spcBef>
            </a:pPr>
            <a:endParaRPr lang="zh-TW" altLang="en-US" sz="2400" b="0">
              <a:solidFill>
                <a:srgbClr val="FF92FB"/>
              </a:solidFill>
            </a:endParaRPr>
          </a:p>
        </p:txBody>
      </p:sp>
      <p:sp>
        <p:nvSpPr>
          <p:cNvPr id="10" name="Rectangle 12">
            <a:extLst>
              <a:ext uri="{FF2B5EF4-FFF2-40B4-BE49-F238E27FC236}">
                <a16:creationId xmlns:a16="http://schemas.microsoft.com/office/drawing/2014/main" id="{CFE34089-6093-40F7-A8BD-96B672B63D6E}"/>
              </a:ext>
            </a:extLst>
          </p:cNvPr>
          <p:cNvSpPr>
            <a:spLocks noChangeArrowheads="1"/>
          </p:cNvSpPr>
          <p:nvPr/>
        </p:nvSpPr>
        <p:spPr bwMode="auto">
          <a:xfrm>
            <a:off x="7157562" y="3355975"/>
            <a:ext cx="108363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a:lnSpc>
                <a:spcPct val="100000"/>
              </a:lnSpc>
              <a:spcBef>
                <a:spcPct val="0"/>
              </a:spcBef>
            </a:pPr>
            <a:r>
              <a:rPr lang="en-US" altLang="zh-TW" sz="2400" dirty="0">
                <a:solidFill>
                  <a:schemeClr val="tx1"/>
                </a:solidFill>
              </a:rPr>
              <a:t>RR</a:t>
            </a:r>
            <a:r>
              <a:rPr lang="en-US" altLang="zh-TW" sz="1400" dirty="0">
                <a:solidFill>
                  <a:schemeClr val="tx1"/>
                </a:solidFill>
              </a:rPr>
              <a:t>B</a:t>
            </a:r>
            <a:r>
              <a:rPr lang="en-US" altLang="zh-TW" sz="1400" dirty="0">
                <a:solidFill>
                  <a:schemeClr val="tx1"/>
                </a:solidFill>
                <a:sym typeface="Wingdings" panose="05000000000000000000" pitchFamily="2" charset="2"/>
              </a:rPr>
              <a:t>A</a:t>
            </a:r>
            <a:endParaRPr lang="en-US" altLang="zh-TW" sz="1400" dirty="0">
              <a:solidFill>
                <a:schemeClr val="tx1"/>
              </a:solidFill>
            </a:endParaRPr>
          </a:p>
        </p:txBody>
      </p:sp>
      <p:sp>
        <p:nvSpPr>
          <p:cNvPr id="11" name="Freeform 13">
            <a:extLst>
              <a:ext uri="{FF2B5EF4-FFF2-40B4-BE49-F238E27FC236}">
                <a16:creationId xmlns:a16="http://schemas.microsoft.com/office/drawing/2014/main" id="{AFFE0DB8-C1B2-4CE5-B1C7-32056A133DC7}"/>
              </a:ext>
            </a:extLst>
          </p:cNvPr>
          <p:cNvSpPr>
            <a:spLocks/>
          </p:cNvSpPr>
          <p:nvPr/>
        </p:nvSpPr>
        <p:spPr bwMode="auto">
          <a:xfrm>
            <a:off x="2286000" y="3352800"/>
            <a:ext cx="1754188" cy="1449388"/>
          </a:xfrm>
          <a:custGeom>
            <a:avLst/>
            <a:gdLst>
              <a:gd name="T0" fmla="*/ 0 w 1105"/>
              <a:gd name="T1" fmla="*/ 912 h 913"/>
              <a:gd name="T2" fmla="*/ 576 w 1105"/>
              <a:gd name="T3" fmla="*/ 48 h 913"/>
              <a:gd name="T4" fmla="*/ 864 w 1105"/>
              <a:gd name="T5" fmla="*/ 48 h 913"/>
              <a:gd name="T6" fmla="*/ 864 w 1105"/>
              <a:gd name="T7" fmla="*/ 0 h 913"/>
              <a:gd name="T8" fmla="*/ 1104 w 1105"/>
              <a:gd name="T9" fmla="*/ 96 h 913"/>
              <a:gd name="T10" fmla="*/ 864 w 1105"/>
              <a:gd name="T11" fmla="*/ 192 h 913"/>
              <a:gd name="T12" fmla="*/ 864 w 1105"/>
              <a:gd name="T13" fmla="*/ 144 h 913"/>
              <a:gd name="T14" fmla="*/ 624 w 1105"/>
              <a:gd name="T15" fmla="*/ 144 h 913"/>
              <a:gd name="T16" fmla="*/ 96 w 1105"/>
              <a:gd name="T17" fmla="*/ 912 h 9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5"/>
              <a:gd name="T28" fmla="*/ 0 h 913"/>
              <a:gd name="T29" fmla="*/ 1105 w 1105"/>
              <a:gd name="T30" fmla="*/ 913 h 9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5" h="913">
                <a:moveTo>
                  <a:pt x="0" y="912"/>
                </a:moveTo>
                <a:lnTo>
                  <a:pt x="576" y="48"/>
                </a:lnTo>
                <a:lnTo>
                  <a:pt x="864" y="48"/>
                </a:lnTo>
                <a:lnTo>
                  <a:pt x="864" y="0"/>
                </a:lnTo>
                <a:lnTo>
                  <a:pt x="1104" y="96"/>
                </a:lnTo>
                <a:lnTo>
                  <a:pt x="864" y="192"/>
                </a:lnTo>
                <a:lnTo>
                  <a:pt x="864" y="144"/>
                </a:lnTo>
                <a:lnTo>
                  <a:pt x="624" y="144"/>
                </a:lnTo>
                <a:lnTo>
                  <a:pt x="96" y="912"/>
                </a:lnTo>
              </a:path>
            </a:pathLst>
          </a:custGeom>
          <a:solidFill>
            <a:srgbClr val="FFC000"/>
          </a:solidFill>
          <a:ln w="12700" cap="rnd" cmpd="sng">
            <a:solidFill>
              <a:schemeClr val="tx1"/>
            </a:solidFill>
            <a:prstDash val="solid"/>
            <a:round/>
            <a:headEnd type="none" w="sm" len="sm"/>
            <a:tailEnd type="none" w="sm" len="sm"/>
          </a:ln>
        </p:spPr>
        <p:txBody>
          <a:bodyPr/>
          <a:lstStyle/>
          <a:p>
            <a:endParaRPr lang="zh-TW" altLang="en-US"/>
          </a:p>
        </p:txBody>
      </p:sp>
      <p:sp>
        <p:nvSpPr>
          <p:cNvPr id="12" name="Rectangle 14">
            <a:extLst>
              <a:ext uri="{FF2B5EF4-FFF2-40B4-BE49-F238E27FC236}">
                <a16:creationId xmlns:a16="http://schemas.microsoft.com/office/drawing/2014/main" id="{982AA3CF-7506-4E7D-9F9D-EB9670645603}"/>
              </a:ext>
            </a:extLst>
          </p:cNvPr>
          <p:cNvSpPr>
            <a:spLocks noChangeArrowheads="1"/>
          </p:cNvSpPr>
          <p:nvPr/>
        </p:nvSpPr>
        <p:spPr bwMode="auto">
          <a:xfrm>
            <a:off x="5556250" y="3362325"/>
            <a:ext cx="1314450" cy="366713"/>
          </a:xfrm>
          <a:prstGeom prst="rect">
            <a:avLst/>
          </a:prstGeom>
          <a:noFill/>
          <a:ln w="9525">
            <a:noFill/>
            <a:miter lim="800000"/>
            <a:headEnd/>
            <a:tailEnd/>
          </a:ln>
          <a:effectLst/>
        </p:spPr>
        <p:txBody>
          <a:bodyPr wrap="none" lIns="92075" tIns="46038" rIns="92075" bIns="46038">
            <a:spAutoFit/>
          </a:bodyPr>
          <a:lstStyle/>
          <a:p>
            <a:pPr algn="ctr">
              <a:defRPr/>
            </a:pPr>
            <a:r>
              <a:rPr lang="en-US" altLang="zh-TW" sz="1800" b="1">
                <a:solidFill>
                  <a:srgbClr val="FFFFFF"/>
                </a:solidFill>
                <a:effectLst>
                  <a:outerShdw blurRad="38100" dist="38100" dir="2700000" algn="tl">
                    <a:srgbClr val="000000"/>
                  </a:outerShdw>
                </a:effectLst>
                <a:latin typeface="Arial" charset="0"/>
              </a:rPr>
              <a:t>evaluation</a:t>
            </a:r>
          </a:p>
        </p:txBody>
      </p:sp>
      <p:sp>
        <p:nvSpPr>
          <p:cNvPr id="13" name="Freeform 16">
            <a:extLst>
              <a:ext uri="{FF2B5EF4-FFF2-40B4-BE49-F238E27FC236}">
                <a16:creationId xmlns:a16="http://schemas.microsoft.com/office/drawing/2014/main" id="{39358371-E06A-40FD-87A7-09847B9A8C35}"/>
              </a:ext>
            </a:extLst>
          </p:cNvPr>
          <p:cNvSpPr>
            <a:spLocks/>
          </p:cNvSpPr>
          <p:nvPr/>
        </p:nvSpPr>
        <p:spPr bwMode="auto">
          <a:xfrm>
            <a:off x="3429000" y="4645025"/>
            <a:ext cx="1982788" cy="682625"/>
          </a:xfrm>
          <a:custGeom>
            <a:avLst/>
            <a:gdLst>
              <a:gd name="T0" fmla="*/ 0 w 1249"/>
              <a:gd name="T1" fmla="*/ 429 h 430"/>
              <a:gd name="T2" fmla="*/ 1021 w 1249"/>
              <a:gd name="T3" fmla="*/ 429 h 430"/>
              <a:gd name="T4" fmla="*/ 1021 w 1249"/>
              <a:gd name="T5" fmla="*/ 131 h 430"/>
              <a:gd name="T6" fmla="*/ 1248 w 1249"/>
              <a:gd name="T7" fmla="*/ 131 h 430"/>
              <a:gd name="T8" fmla="*/ 865 w 1249"/>
              <a:gd name="T9" fmla="*/ 0 h 430"/>
              <a:gd name="T10" fmla="*/ 454 w 1249"/>
              <a:gd name="T11" fmla="*/ 131 h 430"/>
              <a:gd name="T12" fmla="*/ 681 w 1249"/>
              <a:gd name="T13" fmla="*/ 131 h 430"/>
              <a:gd name="T14" fmla="*/ 681 w 1249"/>
              <a:gd name="T15" fmla="*/ 330 h 430"/>
              <a:gd name="T16" fmla="*/ 0 w 1249"/>
              <a:gd name="T17" fmla="*/ 330 h 430"/>
              <a:gd name="T18" fmla="*/ 0 w 1249"/>
              <a:gd name="T19" fmla="*/ 429 h 4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9"/>
              <a:gd name="T31" fmla="*/ 0 h 430"/>
              <a:gd name="T32" fmla="*/ 1249 w 1249"/>
              <a:gd name="T33" fmla="*/ 430 h 4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9" h="430">
                <a:moveTo>
                  <a:pt x="0" y="429"/>
                </a:moveTo>
                <a:lnTo>
                  <a:pt x="1021" y="429"/>
                </a:lnTo>
                <a:lnTo>
                  <a:pt x="1021" y="131"/>
                </a:lnTo>
                <a:lnTo>
                  <a:pt x="1248" y="131"/>
                </a:lnTo>
                <a:lnTo>
                  <a:pt x="865" y="0"/>
                </a:lnTo>
                <a:lnTo>
                  <a:pt x="454" y="131"/>
                </a:lnTo>
                <a:lnTo>
                  <a:pt x="681" y="131"/>
                </a:lnTo>
                <a:lnTo>
                  <a:pt x="681" y="330"/>
                </a:lnTo>
                <a:lnTo>
                  <a:pt x="0" y="330"/>
                </a:lnTo>
                <a:lnTo>
                  <a:pt x="0" y="429"/>
                </a:lnTo>
              </a:path>
            </a:pathLst>
          </a:custGeom>
          <a:solidFill>
            <a:srgbClr val="00B0F0"/>
          </a:solidFill>
          <a:ln w="12700" cap="rnd" cmpd="sng">
            <a:solidFill>
              <a:schemeClr val="tx1"/>
            </a:solidFill>
            <a:prstDash val="solid"/>
            <a:round/>
            <a:headEnd type="none" w="sm" len="sm"/>
            <a:tailEnd type="none" w="sm" len="sm"/>
          </a:ln>
        </p:spPr>
        <p:txBody>
          <a:bodyPr/>
          <a:lstStyle/>
          <a:p>
            <a:endParaRPr lang="zh-TW" altLang="en-US"/>
          </a:p>
        </p:txBody>
      </p:sp>
      <p:sp>
        <p:nvSpPr>
          <p:cNvPr id="14" name="AutoShape 17">
            <a:extLst>
              <a:ext uri="{FF2B5EF4-FFF2-40B4-BE49-F238E27FC236}">
                <a16:creationId xmlns:a16="http://schemas.microsoft.com/office/drawing/2014/main" id="{12217429-8C0F-4D55-8D30-7887C3AB462A}"/>
              </a:ext>
            </a:extLst>
          </p:cNvPr>
          <p:cNvSpPr>
            <a:spLocks noChangeArrowheads="1"/>
          </p:cNvSpPr>
          <p:nvPr/>
        </p:nvSpPr>
        <p:spPr bwMode="auto">
          <a:xfrm>
            <a:off x="4064000" y="4064000"/>
            <a:ext cx="1473200" cy="558800"/>
          </a:xfrm>
          <a:prstGeom prst="roundRect">
            <a:avLst>
              <a:gd name="adj" fmla="val 12486"/>
            </a:avLst>
          </a:prstGeom>
          <a:gradFill rotWithShape="0">
            <a:gsLst>
              <a:gs pos="0">
                <a:srgbClr val="FFEBFA"/>
              </a:gs>
              <a:gs pos="30000">
                <a:srgbClr val="C4D6EB"/>
              </a:gs>
              <a:gs pos="60001">
                <a:srgbClr val="85C2FF"/>
              </a:gs>
              <a:gs pos="100000">
                <a:srgbClr val="5E9EFF"/>
              </a:gs>
            </a:gsLst>
            <a:path path="shape">
              <a:fillToRect l="50000" t="50000" r="50000" b="50000"/>
            </a:path>
          </a:gradFill>
          <a:ln w="50800">
            <a:solidFill>
              <a:schemeClr val="tx1"/>
            </a:solidFill>
            <a:round/>
            <a:headEnd/>
            <a:tailEnd/>
          </a:ln>
          <a:effectLst/>
        </p:spPr>
        <p:txBody>
          <a:bodyPr wrap="none" lIns="92075" tIns="46038" rIns="92075" bIns="46038" anchor="ctr"/>
          <a:lstStyle/>
          <a:p>
            <a:pPr algn="ctr">
              <a:defRPr/>
            </a:pPr>
            <a:r>
              <a:rPr lang="en-US" altLang="zh-TW" b="1" i="1" dirty="0">
                <a:solidFill>
                  <a:srgbClr val="E60BEB"/>
                </a:solidFill>
                <a:effectLst>
                  <a:outerShdw blurRad="38100" dist="38100" dir="2700000" algn="tl">
                    <a:srgbClr val="000000"/>
                  </a:outerShdw>
                </a:effectLst>
                <a:latin typeface="Arial" charset="0"/>
              </a:rPr>
              <a:t>Model B</a:t>
            </a:r>
          </a:p>
        </p:txBody>
      </p:sp>
      <p:sp>
        <p:nvSpPr>
          <p:cNvPr id="15" name="AutoShape 18">
            <a:extLst>
              <a:ext uri="{FF2B5EF4-FFF2-40B4-BE49-F238E27FC236}">
                <a16:creationId xmlns:a16="http://schemas.microsoft.com/office/drawing/2014/main" id="{92B06AE0-82A8-4E06-B8C2-C91B6BFAB4D1}"/>
              </a:ext>
            </a:extLst>
          </p:cNvPr>
          <p:cNvSpPr>
            <a:spLocks noChangeArrowheads="1"/>
          </p:cNvSpPr>
          <p:nvPr/>
        </p:nvSpPr>
        <p:spPr bwMode="auto">
          <a:xfrm>
            <a:off x="5568950" y="4121150"/>
            <a:ext cx="1587500" cy="444500"/>
          </a:xfrm>
          <a:prstGeom prst="rightArrow">
            <a:avLst>
              <a:gd name="adj1" fmla="val 50000"/>
              <a:gd name="adj2" fmla="val 178621"/>
            </a:avLst>
          </a:prstGeom>
          <a:solidFill>
            <a:srgbClr val="FFC000"/>
          </a:solidFill>
          <a:ln w="12700">
            <a:solidFill>
              <a:schemeClr val="tx1"/>
            </a:solidFill>
            <a:miter lim="800000"/>
            <a:headEnd/>
            <a:tailEnd/>
          </a:ln>
        </p:spPr>
        <p:txBody>
          <a:bodyPr wrap="none" anchor="ct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r">
              <a:lnSpc>
                <a:spcPct val="100000"/>
              </a:lnSpc>
              <a:spcBef>
                <a:spcPct val="0"/>
              </a:spcBef>
            </a:pPr>
            <a:endParaRPr lang="zh-TW" altLang="en-US" sz="2400" b="0">
              <a:solidFill>
                <a:srgbClr val="FF92FB"/>
              </a:solidFill>
            </a:endParaRPr>
          </a:p>
        </p:txBody>
      </p:sp>
      <p:sp>
        <p:nvSpPr>
          <p:cNvPr id="16" name="Freeform 19">
            <a:extLst>
              <a:ext uri="{FF2B5EF4-FFF2-40B4-BE49-F238E27FC236}">
                <a16:creationId xmlns:a16="http://schemas.microsoft.com/office/drawing/2014/main" id="{F6C6FB59-5B17-4F96-B74C-794B1E0202CB}"/>
              </a:ext>
            </a:extLst>
          </p:cNvPr>
          <p:cNvSpPr>
            <a:spLocks/>
          </p:cNvSpPr>
          <p:nvPr/>
        </p:nvSpPr>
        <p:spPr bwMode="auto">
          <a:xfrm>
            <a:off x="2286000" y="3048000"/>
            <a:ext cx="1754188" cy="1449388"/>
          </a:xfrm>
          <a:custGeom>
            <a:avLst/>
            <a:gdLst>
              <a:gd name="T0" fmla="*/ 0 w 1105"/>
              <a:gd name="T1" fmla="*/ 0 h 913"/>
              <a:gd name="T2" fmla="*/ 576 w 1105"/>
              <a:gd name="T3" fmla="*/ 864 h 913"/>
              <a:gd name="T4" fmla="*/ 864 w 1105"/>
              <a:gd name="T5" fmla="*/ 864 h 913"/>
              <a:gd name="T6" fmla="*/ 864 w 1105"/>
              <a:gd name="T7" fmla="*/ 912 h 913"/>
              <a:gd name="T8" fmla="*/ 1104 w 1105"/>
              <a:gd name="T9" fmla="*/ 816 h 913"/>
              <a:gd name="T10" fmla="*/ 864 w 1105"/>
              <a:gd name="T11" fmla="*/ 720 h 913"/>
              <a:gd name="T12" fmla="*/ 864 w 1105"/>
              <a:gd name="T13" fmla="*/ 768 h 913"/>
              <a:gd name="T14" fmla="*/ 624 w 1105"/>
              <a:gd name="T15" fmla="*/ 768 h 913"/>
              <a:gd name="T16" fmla="*/ 96 w 1105"/>
              <a:gd name="T17" fmla="*/ 0 h 9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5"/>
              <a:gd name="T28" fmla="*/ 0 h 913"/>
              <a:gd name="T29" fmla="*/ 1105 w 1105"/>
              <a:gd name="T30" fmla="*/ 913 h 9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5" h="913">
                <a:moveTo>
                  <a:pt x="0" y="0"/>
                </a:moveTo>
                <a:lnTo>
                  <a:pt x="576" y="864"/>
                </a:lnTo>
                <a:lnTo>
                  <a:pt x="864" y="864"/>
                </a:lnTo>
                <a:lnTo>
                  <a:pt x="864" y="912"/>
                </a:lnTo>
                <a:lnTo>
                  <a:pt x="1104" y="816"/>
                </a:lnTo>
                <a:lnTo>
                  <a:pt x="864" y="720"/>
                </a:lnTo>
                <a:lnTo>
                  <a:pt x="864" y="768"/>
                </a:lnTo>
                <a:lnTo>
                  <a:pt x="624" y="768"/>
                </a:lnTo>
                <a:lnTo>
                  <a:pt x="96" y="0"/>
                </a:lnTo>
              </a:path>
            </a:pathLst>
          </a:custGeom>
          <a:solidFill>
            <a:srgbClr val="FFC000"/>
          </a:solidFill>
          <a:ln w="12700" cap="rnd" cmpd="sng">
            <a:solidFill>
              <a:schemeClr val="tx1"/>
            </a:solidFill>
            <a:prstDash val="solid"/>
            <a:round/>
            <a:headEnd type="none" w="sm" len="sm"/>
            <a:tailEnd type="none" w="sm" len="sm"/>
          </a:ln>
        </p:spPr>
        <p:txBody>
          <a:bodyPr/>
          <a:lstStyle/>
          <a:p>
            <a:endParaRPr lang="zh-TW" altLang="en-US"/>
          </a:p>
        </p:txBody>
      </p:sp>
      <p:sp>
        <p:nvSpPr>
          <p:cNvPr id="17" name="Rectangle 20">
            <a:extLst>
              <a:ext uri="{FF2B5EF4-FFF2-40B4-BE49-F238E27FC236}">
                <a16:creationId xmlns:a16="http://schemas.microsoft.com/office/drawing/2014/main" id="{2C93886D-2AD0-48D0-A227-6AA13BA6FAC7}"/>
              </a:ext>
            </a:extLst>
          </p:cNvPr>
          <p:cNvSpPr>
            <a:spLocks noChangeArrowheads="1"/>
          </p:cNvSpPr>
          <p:nvPr/>
        </p:nvSpPr>
        <p:spPr bwMode="auto">
          <a:xfrm>
            <a:off x="7157562" y="4194175"/>
            <a:ext cx="108363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a:lnSpc>
                <a:spcPct val="100000"/>
              </a:lnSpc>
              <a:spcBef>
                <a:spcPct val="0"/>
              </a:spcBef>
            </a:pPr>
            <a:r>
              <a:rPr lang="en-US" altLang="zh-TW" sz="2400" dirty="0">
                <a:solidFill>
                  <a:schemeClr val="tx1"/>
                </a:solidFill>
              </a:rPr>
              <a:t>RR</a:t>
            </a:r>
            <a:r>
              <a:rPr lang="en-US" altLang="zh-TW" sz="1400" dirty="0">
                <a:solidFill>
                  <a:schemeClr val="tx1"/>
                </a:solidFill>
              </a:rPr>
              <a:t>A</a:t>
            </a:r>
            <a:r>
              <a:rPr lang="en-US" altLang="zh-TW" sz="1400" dirty="0">
                <a:solidFill>
                  <a:schemeClr val="tx1"/>
                </a:solidFill>
                <a:sym typeface="Wingdings" panose="05000000000000000000" pitchFamily="2" charset="2"/>
              </a:rPr>
              <a:t>B</a:t>
            </a:r>
            <a:endParaRPr lang="en-US" altLang="zh-TW" sz="1400" dirty="0">
              <a:solidFill>
                <a:schemeClr val="tx1"/>
              </a:solidFill>
            </a:endParaRPr>
          </a:p>
        </p:txBody>
      </p:sp>
      <p:sp>
        <p:nvSpPr>
          <p:cNvPr id="18" name="Rectangle 21">
            <a:extLst>
              <a:ext uri="{FF2B5EF4-FFF2-40B4-BE49-F238E27FC236}">
                <a16:creationId xmlns:a16="http://schemas.microsoft.com/office/drawing/2014/main" id="{94A62EC0-2D33-4AA4-B55F-B5F59868EABE}"/>
              </a:ext>
            </a:extLst>
          </p:cNvPr>
          <p:cNvSpPr>
            <a:spLocks noChangeArrowheads="1"/>
          </p:cNvSpPr>
          <p:nvPr/>
        </p:nvSpPr>
        <p:spPr bwMode="auto">
          <a:xfrm>
            <a:off x="3524250" y="5059363"/>
            <a:ext cx="1568450" cy="366713"/>
          </a:xfrm>
          <a:prstGeom prst="rect">
            <a:avLst/>
          </a:prstGeom>
          <a:noFill/>
          <a:ln w="9525">
            <a:noFill/>
            <a:miter lim="800000"/>
            <a:headEnd/>
            <a:tailEnd/>
          </a:ln>
          <a:effectLst/>
        </p:spPr>
        <p:txBody>
          <a:bodyPr wrap="none" lIns="92075" tIns="46038" rIns="92075" bIns="46038">
            <a:spAutoFit/>
          </a:bodyPr>
          <a:lstStyle/>
          <a:p>
            <a:pPr algn="ctr">
              <a:defRPr/>
            </a:pPr>
            <a:r>
              <a:rPr lang="en-US" altLang="zh-TW" sz="1800" b="1">
                <a:solidFill>
                  <a:srgbClr val="FFFFFF"/>
                </a:solidFill>
                <a:effectLst>
                  <a:outerShdw blurRad="38100" dist="38100" dir="2700000" algn="tl">
                    <a:srgbClr val="000000"/>
                  </a:outerShdw>
                </a:effectLst>
                <a:latin typeface="Arial" charset="0"/>
              </a:rPr>
              <a:t>construction</a:t>
            </a:r>
          </a:p>
        </p:txBody>
      </p:sp>
      <p:sp>
        <p:nvSpPr>
          <p:cNvPr id="19" name="Rectangle 22">
            <a:extLst>
              <a:ext uri="{FF2B5EF4-FFF2-40B4-BE49-F238E27FC236}">
                <a16:creationId xmlns:a16="http://schemas.microsoft.com/office/drawing/2014/main" id="{C49E1D39-D236-4375-83C8-A25AD26B7FF6}"/>
              </a:ext>
            </a:extLst>
          </p:cNvPr>
          <p:cNvSpPr>
            <a:spLocks noChangeArrowheads="1"/>
          </p:cNvSpPr>
          <p:nvPr/>
        </p:nvSpPr>
        <p:spPr bwMode="auto">
          <a:xfrm>
            <a:off x="5556250" y="4200525"/>
            <a:ext cx="1314450" cy="366713"/>
          </a:xfrm>
          <a:prstGeom prst="rect">
            <a:avLst/>
          </a:prstGeom>
          <a:noFill/>
          <a:ln w="9525">
            <a:noFill/>
            <a:miter lim="800000"/>
            <a:headEnd/>
            <a:tailEnd/>
          </a:ln>
          <a:effectLst/>
        </p:spPr>
        <p:txBody>
          <a:bodyPr wrap="none" lIns="92075" tIns="46038" rIns="92075" bIns="46038">
            <a:spAutoFit/>
          </a:bodyPr>
          <a:lstStyle/>
          <a:p>
            <a:pPr algn="ctr">
              <a:defRPr/>
            </a:pPr>
            <a:r>
              <a:rPr lang="en-US" altLang="zh-TW" sz="1800" b="1">
                <a:solidFill>
                  <a:srgbClr val="FFFFFF"/>
                </a:solidFill>
                <a:effectLst>
                  <a:outerShdw blurRad="38100" dist="38100" dir="2700000" algn="tl">
                    <a:srgbClr val="000000"/>
                  </a:outerShdw>
                </a:effectLst>
                <a:latin typeface="Arial" charset="0"/>
              </a:rPr>
              <a:t>evaluation</a:t>
            </a:r>
          </a:p>
        </p:txBody>
      </p:sp>
      <p:graphicFrame>
        <p:nvGraphicFramePr>
          <p:cNvPr id="20" name="物件 1">
            <a:extLst>
              <a:ext uri="{FF2B5EF4-FFF2-40B4-BE49-F238E27FC236}">
                <a16:creationId xmlns:a16="http://schemas.microsoft.com/office/drawing/2014/main" id="{DE4AD992-D292-4BD0-9E37-8B1565B3EBE9}"/>
              </a:ext>
            </a:extLst>
          </p:cNvPr>
          <p:cNvGraphicFramePr>
            <a:graphicFrameLocks/>
          </p:cNvGraphicFramePr>
          <p:nvPr>
            <p:extLst>
              <p:ext uri="{D42A27DB-BD31-4B8C-83A1-F6EECF244321}">
                <p14:modId xmlns:p14="http://schemas.microsoft.com/office/powerpoint/2010/main" val="2024000832"/>
              </p:ext>
            </p:extLst>
          </p:nvPr>
        </p:nvGraphicFramePr>
        <p:xfrm>
          <a:off x="6351016" y="5301208"/>
          <a:ext cx="4281488" cy="933450"/>
        </p:xfrm>
        <a:graphic>
          <a:graphicData uri="http://schemas.openxmlformats.org/presentationml/2006/ole">
            <mc:AlternateContent xmlns:mc="http://schemas.openxmlformats.org/markup-compatibility/2006">
              <mc:Choice xmlns:v="urn:schemas-microsoft-com:vml" Requires="v">
                <p:oleObj spid="_x0000_s1128" name="方程式" r:id="rId3" imgW="2031840" imgH="469800" progId="Equation.3">
                  <p:embed/>
                </p:oleObj>
              </mc:Choice>
              <mc:Fallback>
                <p:oleObj name="方程式" r:id="rId3" imgW="2031840" imgH="469800" progId="Equation.3">
                  <p:embed/>
                  <p:pic>
                    <p:nvPicPr>
                      <p:cNvPr id="34" name="物件 1"/>
                      <p:cNvPicPr>
                        <a:picLocks noChangeArrowheads="1"/>
                      </p:cNvPicPr>
                      <p:nvPr/>
                    </p:nvPicPr>
                    <p:blipFill>
                      <a:blip r:embed="rId4"/>
                      <a:srcRect/>
                      <a:stretch>
                        <a:fillRect/>
                      </a:stretch>
                    </p:blipFill>
                    <p:spPr bwMode="auto">
                      <a:xfrm>
                        <a:off x="6351016" y="5301208"/>
                        <a:ext cx="4281488" cy="933450"/>
                      </a:xfrm>
                      <a:prstGeom prst="rect">
                        <a:avLst/>
                      </a:prstGeom>
                      <a:solidFill>
                        <a:srgbClr val="FFFFFF"/>
                      </a:solidFill>
                      <a:ln w="25400">
                        <a:solidFill>
                          <a:schemeClr val="tx1"/>
                        </a:solidFill>
                        <a:miter lim="800000"/>
                        <a:headEnd/>
                        <a:tailEnd/>
                      </a:ln>
                    </p:spPr>
                  </p:pic>
                </p:oleObj>
              </mc:Fallback>
            </mc:AlternateContent>
          </a:graphicData>
        </a:graphic>
      </p:graphicFrame>
      <p:sp>
        <p:nvSpPr>
          <p:cNvPr id="21" name="圓角矩形圖說文字 34">
            <a:extLst>
              <a:ext uri="{FF2B5EF4-FFF2-40B4-BE49-F238E27FC236}">
                <a16:creationId xmlns:a16="http://schemas.microsoft.com/office/drawing/2014/main" id="{D1930752-63CC-4AA5-B759-A8DCA492E8B9}"/>
              </a:ext>
            </a:extLst>
          </p:cNvPr>
          <p:cNvSpPr/>
          <p:nvPr/>
        </p:nvSpPr>
        <p:spPr>
          <a:xfrm>
            <a:off x="4583832" y="6093296"/>
            <a:ext cx="1424922" cy="408623"/>
          </a:xfrm>
          <a:prstGeom prst="wedgeRoundRectCallout">
            <a:avLst>
              <a:gd name="adj1" fmla="val 66402"/>
              <a:gd name="adj2" fmla="val -54799"/>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rPr>
              <a:t>Outside test!</a:t>
            </a:r>
            <a:endParaRPr lang="zh-TW" altLang="en-US" dirty="0">
              <a:solidFill>
                <a:schemeClr val="tx1"/>
              </a:solidFill>
            </a:endParaRPr>
          </a:p>
        </p:txBody>
      </p:sp>
      <p:sp>
        <p:nvSpPr>
          <p:cNvPr id="22" name="投影片編號版面配置區 2">
            <a:extLst>
              <a:ext uri="{FF2B5EF4-FFF2-40B4-BE49-F238E27FC236}">
                <a16:creationId xmlns:a16="http://schemas.microsoft.com/office/drawing/2014/main" id="{666071AB-78F7-1048-B129-E9ADEB2A3C3B}"/>
              </a:ext>
            </a:extLst>
          </p:cNvPr>
          <p:cNvSpPr txBox="1">
            <a:spLocks/>
          </p:cNvSpPr>
          <p:nvPr/>
        </p:nvSpPr>
        <p:spPr>
          <a:xfrm>
            <a:off x="11707471" y="6491288"/>
            <a:ext cx="367736" cy="276981"/>
          </a:xfrm>
        </p:spPr>
        <p:txBody>
          <a:bodyPr/>
          <a:lstStyle>
            <a:defPPr lvl="0">
              <a:defRPr lang="zh-TW"/>
            </a:defPPr>
            <a:lvl1pPr lvl="0"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lvl="1"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lvl="2"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lvl="3"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lvl="4"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lvl="5" algn="l" defTabSz="914400" rtl="0" eaLnBrk="1" latinLnBrk="0" hangingPunct="1">
              <a:defRPr kumimoji="1" kern="1200">
                <a:solidFill>
                  <a:schemeClr val="tx1"/>
                </a:solidFill>
                <a:latin typeface="Arial" pitchFamily="34" charset="0"/>
                <a:ea typeface="新細明體" pitchFamily="18" charset="-120"/>
                <a:cs typeface="+mn-cs"/>
              </a:defRPr>
            </a:lvl6pPr>
            <a:lvl7pPr marL="2743200" lvl="6" algn="l" defTabSz="914400" rtl="0" eaLnBrk="1" latinLnBrk="0" hangingPunct="1">
              <a:defRPr kumimoji="1" kern="1200">
                <a:solidFill>
                  <a:schemeClr val="tx1"/>
                </a:solidFill>
                <a:latin typeface="Arial" pitchFamily="34" charset="0"/>
                <a:ea typeface="新細明體" pitchFamily="18" charset="-120"/>
                <a:cs typeface="+mn-cs"/>
              </a:defRPr>
            </a:lvl7pPr>
            <a:lvl8pPr marL="3200400" lvl="7" algn="l" defTabSz="914400" rtl="0" eaLnBrk="1" latinLnBrk="0" hangingPunct="1">
              <a:defRPr kumimoji="1" kern="1200">
                <a:solidFill>
                  <a:schemeClr val="tx1"/>
                </a:solidFill>
                <a:latin typeface="Arial" pitchFamily="34" charset="0"/>
                <a:ea typeface="新細明體" pitchFamily="18" charset="-120"/>
                <a:cs typeface="+mn-cs"/>
              </a:defRPr>
            </a:lvl8pPr>
            <a:lvl9pPr marL="3657600" lvl="8" algn="l" defTabSz="914400" rtl="0" eaLnBrk="1" latinLnBrk="0" hangingPunct="1">
              <a:defRPr kumimoji="1" kern="1200">
                <a:solidFill>
                  <a:schemeClr val="tx1"/>
                </a:solidFill>
                <a:latin typeface="Arial" pitchFamily="34" charset="0"/>
                <a:ea typeface="新細明體" pitchFamily="18" charset="-120"/>
                <a:cs typeface="+mn-cs"/>
              </a:defRPr>
            </a:lvl9pPr>
          </a:lstStyle>
          <a:p>
            <a:pPr>
              <a:defRPr/>
            </a:pPr>
            <a:fld id="{F8E63FCA-909A-0E41-83E6-98DE1485C005}" type="slidenum">
              <a:rPr lang="zh-TW" altLang="en-US" smtClean="0"/>
              <a:pPr>
                <a:defRPr/>
              </a:pPr>
              <a:t>6</a:t>
            </a:fld>
            <a:endParaRPr lang="zh-TW" altLang="en-US"/>
          </a:p>
        </p:txBody>
      </p:sp>
    </p:spTree>
    <p:extLst>
      <p:ext uri="{BB962C8B-B14F-4D97-AF65-F5344CB8AC3E}">
        <p14:creationId xmlns:p14="http://schemas.microsoft.com/office/powerpoint/2010/main" val="71980697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0EEDBB-B755-40B6-9ED5-1B9C7A89404B}"/>
              </a:ext>
            </a:extLst>
          </p:cNvPr>
          <p:cNvSpPr>
            <a:spLocks noGrp="1"/>
          </p:cNvSpPr>
          <p:nvPr>
            <p:ph type="title"/>
          </p:nvPr>
        </p:nvSpPr>
        <p:spPr/>
        <p:txBody>
          <a:bodyPr/>
          <a:lstStyle/>
          <a:p>
            <a:r>
              <a:rPr lang="en-US" altLang="zh-TW" dirty="0"/>
              <a:t>M-fold Cross Validation</a:t>
            </a:r>
            <a:endParaRPr lang="zh-TW" altLang="en-US" dirty="0"/>
          </a:p>
        </p:txBody>
      </p:sp>
      <p:sp>
        <p:nvSpPr>
          <p:cNvPr id="3" name="內容版面配置區 2">
            <a:extLst>
              <a:ext uri="{FF2B5EF4-FFF2-40B4-BE49-F238E27FC236}">
                <a16:creationId xmlns:a16="http://schemas.microsoft.com/office/drawing/2014/main" id="{226EEABC-6705-411B-B6F4-A9190032F06B}"/>
              </a:ext>
            </a:extLst>
          </p:cNvPr>
          <p:cNvSpPr>
            <a:spLocks noGrp="1"/>
          </p:cNvSpPr>
          <p:nvPr>
            <p:ph idx="1"/>
          </p:nvPr>
        </p:nvSpPr>
        <p:spPr/>
        <p:txBody>
          <a:bodyPr/>
          <a:lstStyle/>
          <a:p>
            <a:pPr marL="82153" indent="0">
              <a:buNone/>
            </a:pPr>
            <a:endParaRPr lang="en-US" altLang="zh-TW" dirty="0"/>
          </a:p>
        </p:txBody>
      </p:sp>
      <p:sp>
        <p:nvSpPr>
          <p:cNvPr id="21" name="Freeform 5">
            <a:extLst>
              <a:ext uri="{FF2B5EF4-FFF2-40B4-BE49-F238E27FC236}">
                <a16:creationId xmlns:a16="http://schemas.microsoft.com/office/drawing/2014/main" id="{BE337D5F-5431-4785-BA97-DCBF3039824C}"/>
              </a:ext>
            </a:extLst>
          </p:cNvPr>
          <p:cNvSpPr>
            <a:spLocks/>
          </p:cNvSpPr>
          <p:nvPr/>
        </p:nvSpPr>
        <p:spPr bwMode="auto">
          <a:xfrm>
            <a:off x="5414913" y="2392635"/>
            <a:ext cx="1982788" cy="1525588"/>
          </a:xfrm>
          <a:custGeom>
            <a:avLst/>
            <a:gdLst>
              <a:gd name="T0" fmla="*/ 0 w 1249"/>
              <a:gd name="T1" fmla="*/ 0 h 961"/>
              <a:gd name="T2" fmla="*/ 2147483646 w 1249"/>
              <a:gd name="T3" fmla="*/ 0 h 961"/>
              <a:gd name="T4" fmla="*/ 2147483646 w 1249"/>
              <a:gd name="T5" fmla="*/ 2147483646 h 961"/>
              <a:gd name="T6" fmla="*/ 2147483646 w 1249"/>
              <a:gd name="T7" fmla="*/ 2147483646 h 961"/>
              <a:gd name="T8" fmla="*/ 2147483646 w 1249"/>
              <a:gd name="T9" fmla="*/ 2147483646 h 961"/>
              <a:gd name="T10" fmla="*/ 2147483646 w 1249"/>
              <a:gd name="T11" fmla="*/ 2147483646 h 961"/>
              <a:gd name="T12" fmla="*/ 2147483646 w 1249"/>
              <a:gd name="T13" fmla="*/ 2147483646 h 961"/>
              <a:gd name="T14" fmla="*/ 2147483646 w 1249"/>
              <a:gd name="T15" fmla="*/ 2147483646 h 961"/>
              <a:gd name="T16" fmla="*/ 0 w 1249"/>
              <a:gd name="T17" fmla="*/ 2147483646 h 961"/>
              <a:gd name="T18" fmla="*/ 0 w 1249"/>
              <a:gd name="T19" fmla="*/ 0 h 9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9"/>
              <a:gd name="T31" fmla="*/ 0 h 961"/>
              <a:gd name="T32" fmla="*/ 1249 w 1249"/>
              <a:gd name="T33" fmla="*/ 961 h 9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9" h="961">
                <a:moveTo>
                  <a:pt x="0" y="0"/>
                </a:moveTo>
                <a:lnTo>
                  <a:pt x="1021" y="0"/>
                </a:lnTo>
                <a:lnTo>
                  <a:pt x="1021" y="667"/>
                </a:lnTo>
                <a:lnTo>
                  <a:pt x="1248" y="667"/>
                </a:lnTo>
                <a:lnTo>
                  <a:pt x="865" y="960"/>
                </a:lnTo>
                <a:lnTo>
                  <a:pt x="453" y="667"/>
                </a:lnTo>
                <a:lnTo>
                  <a:pt x="680" y="667"/>
                </a:lnTo>
                <a:lnTo>
                  <a:pt x="680" y="222"/>
                </a:lnTo>
                <a:lnTo>
                  <a:pt x="0" y="222"/>
                </a:lnTo>
                <a:lnTo>
                  <a:pt x="0" y="0"/>
                </a:lnTo>
              </a:path>
            </a:pathLst>
          </a:custGeom>
          <a:solidFill>
            <a:srgbClr val="00B0F0"/>
          </a:solidFill>
          <a:ln w="12700" cap="rnd" cmpd="sng">
            <a:solidFill>
              <a:schemeClr val="tx1"/>
            </a:solidFill>
            <a:prstDash val="solid"/>
            <a:round/>
            <a:headEnd type="none" w="sm" len="sm"/>
            <a:tailEnd type="none" w="sm" len="sm"/>
          </a:ln>
        </p:spPr>
        <p:txBody>
          <a:bodyPr/>
          <a:lstStyle/>
          <a:p>
            <a:endParaRPr lang="zh-TW" altLang="en-US"/>
          </a:p>
        </p:txBody>
      </p:sp>
      <p:sp>
        <p:nvSpPr>
          <p:cNvPr id="22" name="AutoShape 6">
            <a:extLst>
              <a:ext uri="{FF2B5EF4-FFF2-40B4-BE49-F238E27FC236}">
                <a16:creationId xmlns:a16="http://schemas.microsoft.com/office/drawing/2014/main" id="{3CEDF787-1B54-4035-A02E-F417CF1143B3}"/>
              </a:ext>
            </a:extLst>
          </p:cNvPr>
          <p:cNvSpPr>
            <a:spLocks noChangeArrowheads="1"/>
          </p:cNvSpPr>
          <p:nvPr/>
        </p:nvSpPr>
        <p:spPr bwMode="auto">
          <a:xfrm>
            <a:off x="6049913" y="3942035"/>
            <a:ext cx="1473200" cy="558800"/>
          </a:xfrm>
          <a:prstGeom prst="roundRect">
            <a:avLst>
              <a:gd name="adj" fmla="val 12486"/>
            </a:avLst>
          </a:prstGeom>
          <a:gradFill rotWithShape="0">
            <a:gsLst>
              <a:gs pos="0">
                <a:srgbClr val="FFEBFA"/>
              </a:gs>
              <a:gs pos="30000">
                <a:srgbClr val="C4D6EB"/>
              </a:gs>
              <a:gs pos="60001">
                <a:srgbClr val="85C2FF"/>
              </a:gs>
              <a:gs pos="100000">
                <a:srgbClr val="5E9EFF"/>
              </a:gs>
            </a:gsLst>
            <a:path path="shape">
              <a:fillToRect l="50000" t="50000" r="50000" b="50000"/>
            </a:path>
          </a:gradFill>
          <a:ln w="50800">
            <a:solidFill>
              <a:schemeClr val="tx1"/>
            </a:solidFill>
            <a:round/>
            <a:headEnd/>
            <a:tailEnd/>
          </a:ln>
        </p:spPr>
        <p:txBody>
          <a:bodyPr wrap="none" anchor="ct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r">
              <a:lnSpc>
                <a:spcPct val="100000"/>
              </a:lnSpc>
              <a:spcBef>
                <a:spcPct val="0"/>
              </a:spcBef>
            </a:pPr>
            <a:endParaRPr lang="zh-TW" altLang="en-US" sz="2400" b="0">
              <a:solidFill>
                <a:srgbClr val="FF92FB"/>
              </a:solidFill>
            </a:endParaRPr>
          </a:p>
        </p:txBody>
      </p:sp>
      <p:sp>
        <p:nvSpPr>
          <p:cNvPr id="23" name="Rectangle 7">
            <a:extLst>
              <a:ext uri="{FF2B5EF4-FFF2-40B4-BE49-F238E27FC236}">
                <a16:creationId xmlns:a16="http://schemas.microsoft.com/office/drawing/2014/main" id="{6600C0DC-5077-4464-8D0D-3E5FF4C2F785}"/>
              </a:ext>
            </a:extLst>
          </p:cNvPr>
          <p:cNvSpPr>
            <a:spLocks noChangeArrowheads="1"/>
          </p:cNvSpPr>
          <p:nvPr/>
        </p:nvSpPr>
        <p:spPr bwMode="auto">
          <a:xfrm>
            <a:off x="6184851" y="4029348"/>
            <a:ext cx="1203325" cy="384175"/>
          </a:xfrm>
          <a:prstGeom prst="rect">
            <a:avLst/>
          </a:prstGeom>
          <a:noFill/>
          <a:ln w="9525">
            <a:noFill/>
            <a:miter lim="800000"/>
            <a:headEnd/>
            <a:tailEnd/>
          </a:ln>
          <a:effectLst/>
        </p:spPr>
        <p:txBody>
          <a:bodyPr wrap="none" lIns="92075" tIns="46038" rIns="92075" bIns="46038" anchor="ctr"/>
          <a:lstStyle/>
          <a:p>
            <a:pPr algn="ctr">
              <a:defRPr/>
            </a:pPr>
            <a:r>
              <a:rPr lang="en-US" altLang="zh-TW" b="1" i="1" dirty="0">
                <a:solidFill>
                  <a:srgbClr val="E60BEB"/>
                </a:solidFill>
                <a:effectLst>
                  <a:outerShdw blurRad="38100" dist="38100" dir="2700000" algn="tl">
                    <a:srgbClr val="000000"/>
                  </a:outerShdw>
                </a:effectLst>
                <a:latin typeface="Arial" charset="0"/>
              </a:rPr>
              <a:t>Model </a:t>
            </a:r>
            <a:r>
              <a:rPr lang="en-US" altLang="zh-TW" b="1" i="1" u="sng" dirty="0">
                <a:solidFill>
                  <a:srgbClr val="E60BEB"/>
                </a:solidFill>
                <a:effectLst>
                  <a:outerShdw blurRad="38100" dist="38100" dir="2700000" algn="tl">
                    <a:srgbClr val="000000"/>
                  </a:outerShdw>
                </a:effectLst>
                <a:latin typeface="Arial" charset="0"/>
              </a:rPr>
              <a:t>k</a:t>
            </a:r>
            <a:endParaRPr lang="en-US" altLang="zh-TW" b="1" i="1" dirty="0">
              <a:solidFill>
                <a:srgbClr val="E60BEB"/>
              </a:solidFill>
              <a:effectLst>
                <a:outerShdw blurRad="38100" dist="38100" dir="2700000" algn="tl">
                  <a:srgbClr val="000000"/>
                </a:outerShdw>
              </a:effectLst>
              <a:latin typeface="Arial" charset="0"/>
            </a:endParaRPr>
          </a:p>
        </p:txBody>
      </p:sp>
      <p:sp>
        <p:nvSpPr>
          <p:cNvPr id="24" name="Line 8">
            <a:extLst>
              <a:ext uri="{FF2B5EF4-FFF2-40B4-BE49-F238E27FC236}">
                <a16:creationId xmlns:a16="http://schemas.microsoft.com/office/drawing/2014/main" id="{80ACDEB8-4207-4634-B1B8-F5AE0C9B394A}"/>
              </a:ext>
            </a:extLst>
          </p:cNvPr>
          <p:cNvSpPr>
            <a:spLocks noChangeShapeType="1"/>
          </p:cNvSpPr>
          <p:nvPr/>
        </p:nvSpPr>
        <p:spPr bwMode="auto">
          <a:xfrm flipV="1">
            <a:off x="3892501" y="2394223"/>
            <a:ext cx="1522412" cy="74612"/>
          </a:xfrm>
          <a:prstGeom prst="line">
            <a:avLst/>
          </a:prstGeom>
          <a:noFill/>
          <a:ln w="76200">
            <a:solidFill>
              <a:srgbClr val="00FF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 name="Line 9">
            <a:extLst>
              <a:ext uri="{FF2B5EF4-FFF2-40B4-BE49-F238E27FC236}">
                <a16:creationId xmlns:a16="http://schemas.microsoft.com/office/drawing/2014/main" id="{06BDF617-66F3-4A5A-9AB5-C3D90088AF38}"/>
              </a:ext>
            </a:extLst>
          </p:cNvPr>
          <p:cNvSpPr>
            <a:spLocks noChangeShapeType="1"/>
          </p:cNvSpPr>
          <p:nvPr/>
        </p:nvSpPr>
        <p:spPr bwMode="auto">
          <a:xfrm flipV="1">
            <a:off x="3892501" y="2546623"/>
            <a:ext cx="1522412" cy="608012"/>
          </a:xfrm>
          <a:prstGeom prst="line">
            <a:avLst/>
          </a:prstGeom>
          <a:noFill/>
          <a:ln w="76200">
            <a:solidFill>
              <a:srgbClr val="00FF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 name="Line 10">
            <a:extLst>
              <a:ext uri="{FF2B5EF4-FFF2-40B4-BE49-F238E27FC236}">
                <a16:creationId xmlns:a16="http://schemas.microsoft.com/office/drawing/2014/main" id="{F2927C30-5EB9-41A4-B705-1F1254F0B5FB}"/>
              </a:ext>
            </a:extLst>
          </p:cNvPr>
          <p:cNvSpPr>
            <a:spLocks noChangeShapeType="1"/>
          </p:cNvSpPr>
          <p:nvPr/>
        </p:nvSpPr>
        <p:spPr bwMode="auto">
          <a:xfrm flipV="1">
            <a:off x="3892501" y="2699023"/>
            <a:ext cx="1522412" cy="2589212"/>
          </a:xfrm>
          <a:prstGeom prst="line">
            <a:avLst/>
          </a:prstGeom>
          <a:noFill/>
          <a:ln w="76200">
            <a:solidFill>
              <a:srgbClr val="00FF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 name="Rectangle 14">
            <a:extLst>
              <a:ext uri="{FF2B5EF4-FFF2-40B4-BE49-F238E27FC236}">
                <a16:creationId xmlns:a16="http://schemas.microsoft.com/office/drawing/2014/main" id="{6845C595-6767-4568-A0A2-F5B4946F1D16}"/>
              </a:ext>
            </a:extLst>
          </p:cNvPr>
          <p:cNvSpPr>
            <a:spLocks noChangeArrowheads="1"/>
          </p:cNvSpPr>
          <p:nvPr/>
        </p:nvSpPr>
        <p:spPr bwMode="auto">
          <a:xfrm>
            <a:off x="3300641" y="4450035"/>
            <a:ext cx="270908" cy="53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a:lnSpc>
                <a:spcPct val="40000"/>
              </a:lnSpc>
              <a:spcBef>
                <a:spcPct val="0"/>
              </a:spcBef>
            </a:pPr>
            <a:r>
              <a:rPr lang="en-US" altLang="zh-TW" sz="2400" dirty="0">
                <a:solidFill>
                  <a:schemeClr val="tx1"/>
                </a:solidFill>
              </a:rPr>
              <a:t>.</a:t>
            </a:r>
          </a:p>
          <a:p>
            <a:pPr algn="ctr">
              <a:lnSpc>
                <a:spcPct val="40000"/>
              </a:lnSpc>
              <a:spcBef>
                <a:spcPct val="0"/>
              </a:spcBef>
            </a:pPr>
            <a:r>
              <a:rPr lang="en-US" altLang="zh-TW" sz="2400" dirty="0">
                <a:solidFill>
                  <a:schemeClr val="tx1"/>
                </a:solidFill>
              </a:rPr>
              <a:t>.</a:t>
            </a:r>
          </a:p>
          <a:p>
            <a:pPr algn="ctr">
              <a:lnSpc>
                <a:spcPct val="40000"/>
              </a:lnSpc>
              <a:spcBef>
                <a:spcPct val="0"/>
              </a:spcBef>
            </a:pPr>
            <a:r>
              <a:rPr lang="en-US" altLang="zh-TW" sz="2400" dirty="0">
                <a:solidFill>
                  <a:schemeClr val="tx1"/>
                </a:solidFill>
              </a:rPr>
              <a:t>.</a:t>
            </a:r>
          </a:p>
        </p:txBody>
      </p:sp>
      <p:sp>
        <p:nvSpPr>
          <p:cNvPr id="28" name="Rectangle 15">
            <a:extLst>
              <a:ext uri="{FF2B5EF4-FFF2-40B4-BE49-F238E27FC236}">
                <a16:creationId xmlns:a16="http://schemas.microsoft.com/office/drawing/2014/main" id="{57E03BCC-C6EB-4551-87B3-2645BC1963DE}"/>
              </a:ext>
            </a:extLst>
          </p:cNvPr>
          <p:cNvSpPr>
            <a:spLocks noChangeArrowheads="1"/>
          </p:cNvSpPr>
          <p:nvPr/>
        </p:nvSpPr>
        <p:spPr bwMode="auto">
          <a:xfrm>
            <a:off x="3300641" y="3383235"/>
            <a:ext cx="270908" cy="53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a:lnSpc>
                <a:spcPct val="40000"/>
              </a:lnSpc>
              <a:spcBef>
                <a:spcPct val="0"/>
              </a:spcBef>
            </a:pPr>
            <a:r>
              <a:rPr lang="en-US" altLang="zh-TW" sz="2400" dirty="0">
                <a:solidFill>
                  <a:schemeClr val="tx1"/>
                </a:solidFill>
              </a:rPr>
              <a:t>.</a:t>
            </a:r>
          </a:p>
          <a:p>
            <a:pPr algn="ctr">
              <a:lnSpc>
                <a:spcPct val="40000"/>
              </a:lnSpc>
              <a:spcBef>
                <a:spcPct val="0"/>
              </a:spcBef>
            </a:pPr>
            <a:r>
              <a:rPr lang="en-US" altLang="zh-TW" sz="2400" dirty="0">
                <a:solidFill>
                  <a:schemeClr val="tx1"/>
                </a:solidFill>
              </a:rPr>
              <a:t>.</a:t>
            </a:r>
          </a:p>
          <a:p>
            <a:pPr algn="ctr">
              <a:lnSpc>
                <a:spcPct val="40000"/>
              </a:lnSpc>
              <a:spcBef>
                <a:spcPct val="0"/>
              </a:spcBef>
            </a:pPr>
            <a:r>
              <a:rPr lang="en-US" altLang="zh-TW" sz="2400" dirty="0">
                <a:solidFill>
                  <a:schemeClr val="tx1"/>
                </a:solidFill>
              </a:rPr>
              <a:t>.</a:t>
            </a:r>
          </a:p>
        </p:txBody>
      </p:sp>
      <p:sp>
        <p:nvSpPr>
          <p:cNvPr id="29" name="Rectangle 16">
            <a:extLst>
              <a:ext uri="{FF2B5EF4-FFF2-40B4-BE49-F238E27FC236}">
                <a16:creationId xmlns:a16="http://schemas.microsoft.com/office/drawing/2014/main" id="{DA0E2775-7A8B-4E65-B98F-43A60E57322E}"/>
              </a:ext>
            </a:extLst>
          </p:cNvPr>
          <p:cNvSpPr>
            <a:spLocks noChangeArrowheads="1"/>
          </p:cNvSpPr>
          <p:nvPr/>
        </p:nvSpPr>
        <p:spPr bwMode="auto">
          <a:xfrm>
            <a:off x="4367441" y="3159398"/>
            <a:ext cx="270908" cy="53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a:lnSpc>
                <a:spcPct val="40000"/>
              </a:lnSpc>
              <a:spcBef>
                <a:spcPct val="0"/>
              </a:spcBef>
            </a:pPr>
            <a:r>
              <a:rPr lang="en-US" altLang="zh-TW" sz="2400" dirty="0">
                <a:solidFill>
                  <a:schemeClr val="tx1"/>
                </a:solidFill>
              </a:rPr>
              <a:t>.</a:t>
            </a:r>
          </a:p>
          <a:p>
            <a:pPr algn="ctr">
              <a:lnSpc>
                <a:spcPct val="40000"/>
              </a:lnSpc>
              <a:spcBef>
                <a:spcPct val="0"/>
              </a:spcBef>
            </a:pPr>
            <a:r>
              <a:rPr lang="en-US" altLang="zh-TW" sz="2400" dirty="0">
                <a:solidFill>
                  <a:schemeClr val="tx1"/>
                </a:solidFill>
              </a:rPr>
              <a:t>.</a:t>
            </a:r>
          </a:p>
          <a:p>
            <a:pPr algn="ctr">
              <a:lnSpc>
                <a:spcPct val="40000"/>
              </a:lnSpc>
              <a:spcBef>
                <a:spcPct val="0"/>
              </a:spcBef>
            </a:pPr>
            <a:r>
              <a:rPr lang="en-US" altLang="zh-TW" sz="2400" dirty="0">
                <a:solidFill>
                  <a:schemeClr val="tx1"/>
                </a:solidFill>
              </a:rPr>
              <a:t>.</a:t>
            </a:r>
          </a:p>
        </p:txBody>
      </p:sp>
      <p:sp>
        <p:nvSpPr>
          <p:cNvPr id="37" name="Rectangle 24">
            <a:extLst>
              <a:ext uri="{FF2B5EF4-FFF2-40B4-BE49-F238E27FC236}">
                <a16:creationId xmlns:a16="http://schemas.microsoft.com/office/drawing/2014/main" id="{6267F1AD-ED47-422B-8FEE-1EBAB14ADAEB}"/>
              </a:ext>
            </a:extLst>
          </p:cNvPr>
          <p:cNvSpPr>
            <a:spLocks noChangeArrowheads="1"/>
          </p:cNvSpPr>
          <p:nvPr/>
        </p:nvSpPr>
        <p:spPr bwMode="auto">
          <a:xfrm>
            <a:off x="1549431" y="3413398"/>
            <a:ext cx="968214" cy="92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a:lnSpc>
                <a:spcPct val="100000"/>
              </a:lnSpc>
              <a:spcBef>
                <a:spcPct val="0"/>
              </a:spcBef>
            </a:pPr>
            <a:r>
              <a:rPr lang="en-US" altLang="zh-TW" sz="1800" b="0" dirty="0">
                <a:solidFill>
                  <a:schemeClr val="tx1"/>
                </a:solidFill>
              </a:rPr>
              <a:t>m</a:t>
            </a:r>
          </a:p>
          <a:p>
            <a:pPr algn="ctr">
              <a:lnSpc>
                <a:spcPct val="100000"/>
              </a:lnSpc>
              <a:spcBef>
                <a:spcPct val="0"/>
              </a:spcBef>
            </a:pPr>
            <a:r>
              <a:rPr lang="en-US" altLang="zh-TW" sz="1800" b="0" dirty="0">
                <a:solidFill>
                  <a:schemeClr val="tx1"/>
                </a:solidFill>
              </a:rPr>
              <a:t>disjoint </a:t>
            </a:r>
          </a:p>
          <a:p>
            <a:pPr algn="ctr">
              <a:lnSpc>
                <a:spcPct val="100000"/>
              </a:lnSpc>
              <a:spcBef>
                <a:spcPct val="0"/>
              </a:spcBef>
            </a:pPr>
            <a:r>
              <a:rPr lang="en-US" altLang="zh-TW" sz="1800" b="0" dirty="0">
                <a:solidFill>
                  <a:schemeClr val="tx1"/>
                </a:solidFill>
              </a:rPr>
              <a:t>sets</a:t>
            </a:r>
          </a:p>
        </p:txBody>
      </p:sp>
      <p:sp>
        <p:nvSpPr>
          <p:cNvPr id="38" name="Rectangle 25">
            <a:extLst>
              <a:ext uri="{FF2B5EF4-FFF2-40B4-BE49-F238E27FC236}">
                <a16:creationId xmlns:a16="http://schemas.microsoft.com/office/drawing/2014/main" id="{3DE52E98-21EE-4E18-88B9-2567BC2D1428}"/>
              </a:ext>
            </a:extLst>
          </p:cNvPr>
          <p:cNvSpPr>
            <a:spLocks noChangeArrowheads="1"/>
          </p:cNvSpPr>
          <p:nvPr/>
        </p:nvSpPr>
        <p:spPr bwMode="auto">
          <a:xfrm>
            <a:off x="5443488" y="2422798"/>
            <a:ext cx="1568450" cy="366712"/>
          </a:xfrm>
          <a:prstGeom prst="rect">
            <a:avLst/>
          </a:prstGeom>
          <a:noFill/>
          <a:ln w="9525">
            <a:noFill/>
            <a:miter lim="800000"/>
            <a:headEnd/>
            <a:tailEnd/>
          </a:ln>
          <a:effectLst/>
        </p:spPr>
        <p:txBody>
          <a:bodyPr wrap="none" lIns="92075" tIns="46038" rIns="92075" bIns="46038">
            <a:spAutoFit/>
          </a:bodyPr>
          <a:lstStyle/>
          <a:p>
            <a:pPr algn="ctr">
              <a:defRPr/>
            </a:pPr>
            <a:r>
              <a:rPr lang="en-US" altLang="zh-TW" sz="1800" b="1" dirty="0">
                <a:solidFill>
                  <a:schemeClr val="bg1"/>
                </a:solidFill>
                <a:effectLst>
                  <a:outerShdw blurRad="38100" dist="38100" dir="2700000" algn="tl">
                    <a:srgbClr val="000000"/>
                  </a:outerShdw>
                </a:effectLst>
                <a:latin typeface="Arial" charset="0"/>
              </a:rPr>
              <a:t>construction</a:t>
            </a:r>
          </a:p>
        </p:txBody>
      </p:sp>
      <p:sp>
        <p:nvSpPr>
          <p:cNvPr id="39" name="Line 28">
            <a:extLst>
              <a:ext uri="{FF2B5EF4-FFF2-40B4-BE49-F238E27FC236}">
                <a16:creationId xmlns:a16="http://schemas.microsoft.com/office/drawing/2014/main" id="{7EC9F6E6-D75A-436B-B193-37F0ED89686E}"/>
              </a:ext>
            </a:extLst>
          </p:cNvPr>
          <p:cNvSpPr>
            <a:spLocks noChangeShapeType="1"/>
          </p:cNvSpPr>
          <p:nvPr/>
        </p:nvSpPr>
        <p:spPr bwMode="auto">
          <a:xfrm>
            <a:off x="3892501" y="4221435"/>
            <a:ext cx="2132012" cy="0"/>
          </a:xfrm>
          <a:prstGeom prst="line">
            <a:avLst/>
          </a:prstGeom>
          <a:noFill/>
          <a:ln w="762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0" name="AutoShape 30">
            <a:extLst>
              <a:ext uri="{FF2B5EF4-FFF2-40B4-BE49-F238E27FC236}">
                <a16:creationId xmlns:a16="http://schemas.microsoft.com/office/drawing/2014/main" id="{931B0857-5F9C-4F8E-AD1B-F019654A564F}"/>
              </a:ext>
            </a:extLst>
          </p:cNvPr>
          <p:cNvSpPr>
            <a:spLocks noChangeArrowheads="1"/>
          </p:cNvSpPr>
          <p:nvPr/>
        </p:nvSpPr>
        <p:spPr bwMode="auto">
          <a:xfrm>
            <a:off x="7564388" y="3922985"/>
            <a:ext cx="1358900" cy="596900"/>
          </a:xfrm>
          <a:prstGeom prst="rightArrow">
            <a:avLst>
              <a:gd name="adj1" fmla="val 50000"/>
              <a:gd name="adj2" fmla="val 113861"/>
            </a:avLst>
          </a:prstGeom>
          <a:solidFill>
            <a:srgbClr val="FFC000"/>
          </a:solidFill>
          <a:ln w="12700">
            <a:solidFill>
              <a:schemeClr val="tx1"/>
            </a:solidFill>
            <a:miter lim="800000"/>
            <a:headEnd/>
            <a:tailEnd/>
          </a:ln>
        </p:spPr>
        <p:txBody>
          <a:bodyPr wrap="none" anchor="ct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r">
              <a:lnSpc>
                <a:spcPct val="100000"/>
              </a:lnSpc>
              <a:spcBef>
                <a:spcPct val="0"/>
              </a:spcBef>
            </a:pPr>
            <a:endParaRPr lang="zh-TW" altLang="en-US" sz="2400" b="0">
              <a:solidFill>
                <a:srgbClr val="FF92FB"/>
              </a:solidFill>
            </a:endParaRPr>
          </a:p>
        </p:txBody>
      </p:sp>
      <p:sp>
        <p:nvSpPr>
          <p:cNvPr id="41" name="Rectangle 31">
            <a:extLst>
              <a:ext uri="{FF2B5EF4-FFF2-40B4-BE49-F238E27FC236}">
                <a16:creationId xmlns:a16="http://schemas.microsoft.com/office/drawing/2014/main" id="{39D9AB60-7EB8-4781-B3C3-4613C7A01B3F}"/>
              </a:ext>
            </a:extLst>
          </p:cNvPr>
          <p:cNvSpPr>
            <a:spLocks noChangeArrowheads="1"/>
          </p:cNvSpPr>
          <p:nvPr/>
        </p:nvSpPr>
        <p:spPr bwMode="auto">
          <a:xfrm>
            <a:off x="7529463" y="4067448"/>
            <a:ext cx="1314450" cy="366712"/>
          </a:xfrm>
          <a:prstGeom prst="rect">
            <a:avLst/>
          </a:prstGeom>
          <a:noFill/>
          <a:ln w="9525">
            <a:noFill/>
            <a:miter lim="800000"/>
            <a:headEnd/>
            <a:tailEnd/>
          </a:ln>
          <a:effectLst/>
        </p:spPr>
        <p:txBody>
          <a:bodyPr wrap="none" lIns="92075" tIns="46038" rIns="92075" bIns="46038">
            <a:spAutoFit/>
          </a:bodyPr>
          <a:lstStyle/>
          <a:p>
            <a:pPr algn="ctr">
              <a:defRPr/>
            </a:pPr>
            <a:r>
              <a:rPr lang="en-US" altLang="zh-TW" sz="1800" b="1" dirty="0">
                <a:solidFill>
                  <a:schemeClr val="bg1"/>
                </a:solidFill>
                <a:effectLst>
                  <a:outerShdw blurRad="38100" dist="38100" dir="2700000" algn="tl">
                    <a:srgbClr val="000000"/>
                  </a:outerShdw>
                </a:effectLst>
                <a:latin typeface="Arial" charset="0"/>
              </a:rPr>
              <a:t>evaluation</a:t>
            </a:r>
          </a:p>
        </p:txBody>
      </p:sp>
      <p:graphicFrame>
        <p:nvGraphicFramePr>
          <p:cNvPr id="42" name="物件 2">
            <a:extLst>
              <a:ext uri="{FF2B5EF4-FFF2-40B4-BE49-F238E27FC236}">
                <a16:creationId xmlns:a16="http://schemas.microsoft.com/office/drawing/2014/main" id="{BF9D61A4-DFB3-4082-83D1-15F5FD2F3876}"/>
              </a:ext>
            </a:extLst>
          </p:cNvPr>
          <p:cNvGraphicFramePr>
            <a:graphicFrameLocks/>
          </p:cNvGraphicFramePr>
          <p:nvPr>
            <p:extLst>
              <p:ext uri="{D42A27DB-BD31-4B8C-83A1-F6EECF244321}">
                <p14:modId xmlns:p14="http://schemas.microsoft.com/office/powerpoint/2010/main" val="3521546648"/>
              </p:ext>
            </p:extLst>
          </p:nvPr>
        </p:nvGraphicFramePr>
        <p:xfrm>
          <a:off x="9105850" y="3959498"/>
          <a:ext cx="590550" cy="454025"/>
        </p:xfrm>
        <a:graphic>
          <a:graphicData uri="http://schemas.openxmlformats.org/presentationml/2006/ole">
            <mc:AlternateContent xmlns:mc="http://schemas.openxmlformats.org/markup-compatibility/2006">
              <mc:Choice xmlns:v="urn:schemas-microsoft-com:vml" Requires="v">
                <p:oleObj spid="_x0000_s2662" name="方程式" r:id="rId3" imgW="279360" imgH="228600" progId="Equation.3">
                  <p:embed/>
                </p:oleObj>
              </mc:Choice>
              <mc:Fallback>
                <p:oleObj name="方程式" r:id="rId3" imgW="279360" imgH="228600" progId="Equation.3">
                  <p:embed/>
                  <p:pic>
                    <p:nvPicPr>
                      <p:cNvPr id="29" name="物件 2"/>
                      <p:cNvPicPr>
                        <a:picLocks noChangeArrowheads="1"/>
                      </p:cNvPicPr>
                      <p:nvPr/>
                    </p:nvPicPr>
                    <p:blipFill>
                      <a:blip r:embed="rId4"/>
                      <a:srcRect/>
                      <a:stretch>
                        <a:fillRect/>
                      </a:stretch>
                    </p:blipFill>
                    <p:spPr bwMode="auto">
                      <a:xfrm>
                        <a:off x="9105850" y="3959498"/>
                        <a:ext cx="590550" cy="454025"/>
                      </a:xfrm>
                      <a:prstGeom prst="rect">
                        <a:avLst/>
                      </a:prstGeom>
                      <a:solidFill>
                        <a:srgbClr val="FFFFFF"/>
                      </a:solidFill>
                      <a:ln w="25400">
                        <a:solidFill>
                          <a:schemeClr val="tx1"/>
                        </a:solidFill>
                        <a:miter lim="800000"/>
                        <a:headEnd/>
                        <a:tailEnd/>
                      </a:ln>
                    </p:spPr>
                  </p:pic>
                </p:oleObj>
              </mc:Fallback>
            </mc:AlternateContent>
          </a:graphicData>
        </a:graphic>
      </p:graphicFrame>
      <p:graphicFrame>
        <p:nvGraphicFramePr>
          <p:cNvPr id="43" name="物件 1">
            <a:extLst>
              <a:ext uri="{FF2B5EF4-FFF2-40B4-BE49-F238E27FC236}">
                <a16:creationId xmlns:a16="http://schemas.microsoft.com/office/drawing/2014/main" id="{9CC8C2EA-F11F-405C-9DA3-70FD62A8D214}"/>
              </a:ext>
            </a:extLst>
          </p:cNvPr>
          <p:cNvGraphicFramePr>
            <a:graphicFrameLocks/>
          </p:cNvGraphicFramePr>
          <p:nvPr>
            <p:extLst>
              <p:ext uri="{D42A27DB-BD31-4B8C-83A1-F6EECF244321}">
                <p14:modId xmlns:p14="http://schemas.microsoft.com/office/powerpoint/2010/main" val="785639965"/>
              </p:ext>
            </p:extLst>
          </p:nvPr>
        </p:nvGraphicFramePr>
        <p:xfrm>
          <a:off x="5935613" y="4815160"/>
          <a:ext cx="2417763" cy="1281113"/>
        </p:xfrm>
        <a:graphic>
          <a:graphicData uri="http://schemas.openxmlformats.org/presentationml/2006/ole">
            <mc:AlternateContent xmlns:mc="http://schemas.openxmlformats.org/markup-compatibility/2006">
              <mc:Choice xmlns:v="urn:schemas-microsoft-com:vml" Requires="v">
                <p:oleObj spid="_x0000_s2663" name="方程式" r:id="rId5" imgW="1320480" imgH="838080" progId="Equation.3">
                  <p:embed/>
                </p:oleObj>
              </mc:Choice>
              <mc:Fallback>
                <p:oleObj name="方程式" r:id="rId5" imgW="1320480" imgH="838080" progId="Equation.3">
                  <p:embed/>
                  <p:pic>
                    <p:nvPicPr>
                      <p:cNvPr id="30" name="物件 1"/>
                      <p:cNvPicPr>
                        <a:picLocks noChangeArrowheads="1"/>
                      </p:cNvPicPr>
                      <p:nvPr/>
                    </p:nvPicPr>
                    <p:blipFill>
                      <a:blip r:embed="rId6"/>
                      <a:srcRect/>
                      <a:stretch>
                        <a:fillRect/>
                      </a:stretch>
                    </p:blipFill>
                    <p:spPr bwMode="auto">
                      <a:xfrm>
                        <a:off x="5935613" y="4815160"/>
                        <a:ext cx="2417763" cy="1281113"/>
                      </a:xfrm>
                      <a:prstGeom prst="rect">
                        <a:avLst/>
                      </a:prstGeom>
                      <a:solidFill>
                        <a:srgbClr val="FFFFFF"/>
                      </a:solidFill>
                      <a:ln w="25400">
                        <a:solidFill>
                          <a:schemeClr val="tx1"/>
                        </a:solidFill>
                        <a:miter lim="800000"/>
                        <a:headEnd/>
                        <a:tailEnd/>
                      </a:ln>
                    </p:spPr>
                  </p:pic>
                </p:oleObj>
              </mc:Fallback>
            </mc:AlternateContent>
          </a:graphicData>
        </a:graphic>
      </p:graphicFrame>
      <p:sp>
        <p:nvSpPr>
          <p:cNvPr id="44" name="圓角矩形圖說文字 31">
            <a:extLst>
              <a:ext uri="{FF2B5EF4-FFF2-40B4-BE49-F238E27FC236}">
                <a16:creationId xmlns:a16="http://schemas.microsoft.com/office/drawing/2014/main" id="{28A69FE5-CC4A-476E-B441-E1E6251CF066}"/>
              </a:ext>
            </a:extLst>
          </p:cNvPr>
          <p:cNvSpPr/>
          <p:nvPr/>
        </p:nvSpPr>
        <p:spPr>
          <a:xfrm>
            <a:off x="4153446" y="5918556"/>
            <a:ext cx="1424922" cy="408623"/>
          </a:xfrm>
          <a:prstGeom prst="wedgeRoundRectCallout">
            <a:avLst>
              <a:gd name="adj1" fmla="val 66402"/>
              <a:gd name="adj2" fmla="val -54799"/>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rPr>
              <a:t>Outside test!</a:t>
            </a:r>
            <a:endParaRPr lang="zh-TW" altLang="en-US" dirty="0">
              <a:solidFill>
                <a:schemeClr val="tx1"/>
              </a:solidFill>
            </a:endParaRPr>
          </a:p>
        </p:txBody>
      </p:sp>
      <p:graphicFrame>
        <p:nvGraphicFramePr>
          <p:cNvPr id="45" name="物件 2">
            <a:extLst>
              <a:ext uri="{FF2B5EF4-FFF2-40B4-BE49-F238E27FC236}">
                <a16:creationId xmlns:a16="http://schemas.microsoft.com/office/drawing/2014/main" id="{391884BC-924B-45C8-83B5-9CE764A7C9DB}"/>
              </a:ext>
            </a:extLst>
          </p:cNvPr>
          <p:cNvGraphicFramePr>
            <a:graphicFrameLocks/>
          </p:cNvGraphicFramePr>
          <p:nvPr>
            <p:extLst>
              <p:ext uri="{D42A27DB-BD31-4B8C-83A1-F6EECF244321}">
                <p14:modId xmlns:p14="http://schemas.microsoft.com/office/powerpoint/2010/main" val="2619641535"/>
              </p:ext>
            </p:extLst>
          </p:nvPr>
        </p:nvGraphicFramePr>
        <p:xfrm>
          <a:off x="3217342" y="2226146"/>
          <a:ext cx="403225" cy="428625"/>
        </p:xfrm>
        <a:graphic>
          <a:graphicData uri="http://schemas.openxmlformats.org/presentationml/2006/ole">
            <mc:AlternateContent xmlns:mc="http://schemas.openxmlformats.org/markup-compatibility/2006">
              <mc:Choice xmlns:v="urn:schemas-microsoft-com:vml" Requires="v">
                <p:oleObj spid="_x0000_s2664" name="方程式" r:id="rId7" imgW="190440" imgH="215640" progId="Equation.3">
                  <p:embed/>
                </p:oleObj>
              </mc:Choice>
              <mc:Fallback>
                <p:oleObj name="方程式" r:id="rId7" imgW="190440" imgH="215640" progId="Equation.3">
                  <p:embed/>
                  <p:pic>
                    <p:nvPicPr>
                      <p:cNvPr id="33" name="物件 2"/>
                      <p:cNvPicPr>
                        <a:picLocks noChangeArrowheads="1"/>
                      </p:cNvPicPr>
                      <p:nvPr/>
                    </p:nvPicPr>
                    <p:blipFill>
                      <a:blip r:embed="rId8"/>
                      <a:srcRect/>
                      <a:stretch>
                        <a:fillRect/>
                      </a:stretch>
                    </p:blipFill>
                    <p:spPr bwMode="auto">
                      <a:xfrm>
                        <a:off x="3217342" y="2226146"/>
                        <a:ext cx="403225" cy="428625"/>
                      </a:xfrm>
                      <a:prstGeom prst="rect">
                        <a:avLst/>
                      </a:prstGeom>
                      <a:solidFill>
                        <a:srgbClr val="FFFFFF"/>
                      </a:solidFill>
                      <a:ln w="38100">
                        <a:solidFill>
                          <a:srgbClr val="00B050"/>
                        </a:solidFill>
                        <a:miter lim="800000"/>
                        <a:headEnd/>
                        <a:tailEnd/>
                      </a:ln>
                    </p:spPr>
                  </p:pic>
                </p:oleObj>
              </mc:Fallback>
            </mc:AlternateContent>
          </a:graphicData>
        </a:graphic>
      </p:graphicFrame>
      <p:graphicFrame>
        <p:nvGraphicFramePr>
          <p:cNvPr id="46" name="物件 2">
            <a:extLst>
              <a:ext uri="{FF2B5EF4-FFF2-40B4-BE49-F238E27FC236}">
                <a16:creationId xmlns:a16="http://schemas.microsoft.com/office/drawing/2014/main" id="{A2A8FD8B-C285-446E-8B84-1648C6CB57B1}"/>
              </a:ext>
            </a:extLst>
          </p:cNvPr>
          <p:cNvGraphicFramePr>
            <a:graphicFrameLocks/>
          </p:cNvGraphicFramePr>
          <p:nvPr>
            <p:extLst>
              <p:ext uri="{D42A27DB-BD31-4B8C-83A1-F6EECF244321}">
                <p14:modId xmlns:p14="http://schemas.microsoft.com/office/powerpoint/2010/main" val="1793375535"/>
              </p:ext>
            </p:extLst>
          </p:nvPr>
        </p:nvGraphicFramePr>
        <p:xfrm>
          <a:off x="3217342" y="2946226"/>
          <a:ext cx="430212" cy="428625"/>
        </p:xfrm>
        <a:graphic>
          <a:graphicData uri="http://schemas.openxmlformats.org/presentationml/2006/ole">
            <mc:AlternateContent xmlns:mc="http://schemas.openxmlformats.org/markup-compatibility/2006">
              <mc:Choice xmlns:v="urn:schemas-microsoft-com:vml" Requires="v">
                <p:oleObj spid="_x0000_s2665" name="方程式" r:id="rId9" imgW="203040" imgH="215640" progId="Equation.3">
                  <p:embed/>
                </p:oleObj>
              </mc:Choice>
              <mc:Fallback>
                <p:oleObj name="方程式" r:id="rId9" imgW="203040" imgH="215640" progId="Equation.3">
                  <p:embed/>
                  <p:pic>
                    <p:nvPicPr>
                      <p:cNvPr id="34" name="物件 2"/>
                      <p:cNvPicPr>
                        <a:picLocks noChangeArrowheads="1"/>
                      </p:cNvPicPr>
                      <p:nvPr/>
                    </p:nvPicPr>
                    <p:blipFill>
                      <a:blip r:embed="rId10"/>
                      <a:srcRect/>
                      <a:stretch>
                        <a:fillRect/>
                      </a:stretch>
                    </p:blipFill>
                    <p:spPr bwMode="auto">
                      <a:xfrm>
                        <a:off x="3217342" y="2946226"/>
                        <a:ext cx="430212" cy="428625"/>
                      </a:xfrm>
                      <a:prstGeom prst="rect">
                        <a:avLst/>
                      </a:prstGeom>
                      <a:solidFill>
                        <a:srgbClr val="FFFFFF"/>
                      </a:solidFill>
                      <a:ln w="38100">
                        <a:solidFill>
                          <a:srgbClr val="00B050"/>
                        </a:solidFill>
                        <a:miter lim="800000"/>
                        <a:headEnd/>
                        <a:tailEnd/>
                      </a:ln>
                    </p:spPr>
                  </p:pic>
                </p:oleObj>
              </mc:Fallback>
            </mc:AlternateContent>
          </a:graphicData>
        </a:graphic>
      </p:graphicFrame>
      <p:graphicFrame>
        <p:nvGraphicFramePr>
          <p:cNvPr id="47" name="物件 2">
            <a:extLst>
              <a:ext uri="{FF2B5EF4-FFF2-40B4-BE49-F238E27FC236}">
                <a16:creationId xmlns:a16="http://schemas.microsoft.com/office/drawing/2014/main" id="{19AB3EAB-0ACC-46B2-8B9E-32A1965A06CB}"/>
              </a:ext>
            </a:extLst>
          </p:cNvPr>
          <p:cNvGraphicFramePr>
            <a:graphicFrameLocks/>
          </p:cNvGraphicFramePr>
          <p:nvPr>
            <p:extLst>
              <p:ext uri="{D42A27DB-BD31-4B8C-83A1-F6EECF244321}">
                <p14:modId xmlns:p14="http://schemas.microsoft.com/office/powerpoint/2010/main" val="3020834427"/>
              </p:ext>
            </p:extLst>
          </p:nvPr>
        </p:nvGraphicFramePr>
        <p:xfrm>
          <a:off x="3217342" y="4000946"/>
          <a:ext cx="430212" cy="454025"/>
        </p:xfrm>
        <a:graphic>
          <a:graphicData uri="http://schemas.openxmlformats.org/presentationml/2006/ole">
            <mc:AlternateContent xmlns:mc="http://schemas.openxmlformats.org/markup-compatibility/2006">
              <mc:Choice xmlns:v="urn:schemas-microsoft-com:vml" Requires="v">
                <p:oleObj spid="_x0000_s2666" name="方程式" r:id="rId11" imgW="203040" imgH="228600" progId="Equation.3">
                  <p:embed/>
                </p:oleObj>
              </mc:Choice>
              <mc:Fallback>
                <p:oleObj name="方程式" r:id="rId11" imgW="203040" imgH="228600" progId="Equation.3">
                  <p:embed/>
                  <p:pic>
                    <p:nvPicPr>
                      <p:cNvPr id="35" name="物件 2"/>
                      <p:cNvPicPr>
                        <a:picLocks noChangeArrowheads="1"/>
                      </p:cNvPicPr>
                      <p:nvPr/>
                    </p:nvPicPr>
                    <p:blipFill>
                      <a:blip r:embed="rId12"/>
                      <a:srcRect/>
                      <a:stretch>
                        <a:fillRect/>
                      </a:stretch>
                    </p:blipFill>
                    <p:spPr bwMode="auto">
                      <a:xfrm>
                        <a:off x="3217342" y="4000946"/>
                        <a:ext cx="430212" cy="454025"/>
                      </a:xfrm>
                      <a:prstGeom prst="rect">
                        <a:avLst/>
                      </a:prstGeom>
                      <a:solidFill>
                        <a:srgbClr val="FFFFFF"/>
                      </a:solidFill>
                      <a:ln w="38100">
                        <a:solidFill>
                          <a:srgbClr val="00B050"/>
                        </a:solidFill>
                        <a:miter lim="800000"/>
                        <a:headEnd/>
                        <a:tailEnd/>
                      </a:ln>
                    </p:spPr>
                  </p:pic>
                </p:oleObj>
              </mc:Fallback>
            </mc:AlternateContent>
          </a:graphicData>
        </a:graphic>
      </p:graphicFrame>
      <p:graphicFrame>
        <p:nvGraphicFramePr>
          <p:cNvPr id="48" name="物件 2">
            <a:extLst>
              <a:ext uri="{FF2B5EF4-FFF2-40B4-BE49-F238E27FC236}">
                <a16:creationId xmlns:a16="http://schemas.microsoft.com/office/drawing/2014/main" id="{365FC45D-F1C3-4955-A4F8-592A0C1129DC}"/>
              </a:ext>
            </a:extLst>
          </p:cNvPr>
          <p:cNvGraphicFramePr>
            <a:graphicFrameLocks/>
          </p:cNvGraphicFramePr>
          <p:nvPr>
            <p:extLst>
              <p:ext uri="{D42A27DB-BD31-4B8C-83A1-F6EECF244321}">
                <p14:modId xmlns:p14="http://schemas.microsoft.com/office/powerpoint/2010/main" val="3520858966"/>
              </p:ext>
            </p:extLst>
          </p:nvPr>
        </p:nvGraphicFramePr>
        <p:xfrm>
          <a:off x="3217342" y="5153074"/>
          <a:ext cx="484188" cy="454025"/>
        </p:xfrm>
        <a:graphic>
          <a:graphicData uri="http://schemas.openxmlformats.org/presentationml/2006/ole">
            <mc:AlternateContent xmlns:mc="http://schemas.openxmlformats.org/markup-compatibility/2006">
              <mc:Choice xmlns:v="urn:schemas-microsoft-com:vml" Requires="v">
                <p:oleObj spid="_x0000_s2667" name="方程式" r:id="rId13" imgW="228600" imgH="228600" progId="Equation.3">
                  <p:embed/>
                </p:oleObj>
              </mc:Choice>
              <mc:Fallback>
                <p:oleObj name="方程式" r:id="rId13" imgW="228600" imgH="228600" progId="Equation.3">
                  <p:embed/>
                  <p:pic>
                    <p:nvPicPr>
                      <p:cNvPr id="36" name="物件 2"/>
                      <p:cNvPicPr>
                        <a:picLocks noChangeArrowheads="1"/>
                      </p:cNvPicPr>
                      <p:nvPr/>
                    </p:nvPicPr>
                    <p:blipFill>
                      <a:blip r:embed="rId14"/>
                      <a:srcRect/>
                      <a:stretch>
                        <a:fillRect/>
                      </a:stretch>
                    </p:blipFill>
                    <p:spPr bwMode="auto">
                      <a:xfrm>
                        <a:off x="3217342" y="5153074"/>
                        <a:ext cx="484188" cy="454025"/>
                      </a:xfrm>
                      <a:prstGeom prst="rect">
                        <a:avLst/>
                      </a:prstGeom>
                      <a:solidFill>
                        <a:srgbClr val="FFFFFF"/>
                      </a:solidFill>
                      <a:ln w="38100">
                        <a:solidFill>
                          <a:srgbClr val="00B050"/>
                        </a:solidFill>
                        <a:miter lim="800000"/>
                        <a:headEnd/>
                        <a:tailEnd/>
                      </a:ln>
                    </p:spPr>
                  </p:pic>
                </p:oleObj>
              </mc:Fallback>
            </mc:AlternateContent>
          </a:graphicData>
        </a:graphic>
      </p:graphicFrame>
      <p:sp>
        <p:nvSpPr>
          <p:cNvPr id="49" name="左大括弧 48">
            <a:extLst>
              <a:ext uri="{FF2B5EF4-FFF2-40B4-BE49-F238E27FC236}">
                <a16:creationId xmlns:a16="http://schemas.microsoft.com/office/drawing/2014/main" id="{1C0FDED7-B7BA-4639-BD3D-C51BBC7CAD36}"/>
              </a:ext>
            </a:extLst>
          </p:cNvPr>
          <p:cNvSpPr/>
          <p:nvPr/>
        </p:nvSpPr>
        <p:spPr>
          <a:xfrm>
            <a:off x="2629520" y="2089150"/>
            <a:ext cx="370136" cy="36441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0" name="投影片編號版面配置區 2">
            <a:extLst>
              <a:ext uri="{FF2B5EF4-FFF2-40B4-BE49-F238E27FC236}">
                <a16:creationId xmlns:a16="http://schemas.microsoft.com/office/drawing/2014/main" id="{A343BC18-FBDD-CF4E-80B1-5FA64995F605}"/>
              </a:ext>
            </a:extLst>
          </p:cNvPr>
          <p:cNvSpPr txBox="1">
            <a:spLocks/>
          </p:cNvSpPr>
          <p:nvPr/>
        </p:nvSpPr>
        <p:spPr>
          <a:xfrm>
            <a:off x="11707471" y="6491288"/>
            <a:ext cx="367736" cy="276981"/>
          </a:xfrm>
        </p:spPr>
        <p:txBody>
          <a:bodyPr/>
          <a:lstStyle>
            <a:defPPr lvl="0">
              <a:defRPr lang="zh-TW"/>
            </a:defPPr>
            <a:lvl1pPr lvl="0"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lvl="1"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lvl="2"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lvl="3"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lvl="4"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lvl="5" algn="l" defTabSz="914400" rtl="0" eaLnBrk="1" latinLnBrk="0" hangingPunct="1">
              <a:defRPr kumimoji="1" kern="1200">
                <a:solidFill>
                  <a:schemeClr val="tx1"/>
                </a:solidFill>
                <a:latin typeface="Arial" pitchFamily="34" charset="0"/>
                <a:ea typeface="新細明體" pitchFamily="18" charset="-120"/>
                <a:cs typeface="+mn-cs"/>
              </a:defRPr>
            </a:lvl6pPr>
            <a:lvl7pPr marL="2743200" lvl="6" algn="l" defTabSz="914400" rtl="0" eaLnBrk="1" latinLnBrk="0" hangingPunct="1">
              <a:defRPr kumimoji="1" kern="1200">
                <a:solidFill>
                  <a:schemeClr val="tx1"/>
                </a:solidFill>
                <a:latin typeface="Arial" pitchFamily="34" charset="0"/>
                <a:ea typeface="新細明體" pitchFamily="18" charset="-120"/>
                <a:cs typeface="+mn-cs"/>
              </a:defRPr>
            </a:lvl7pPr>
            <a:lvl8pPr marL="3200400" lvl="7" algn="l" defTabSz="914400" rtl="0" eaLnBrk="1" latinLnBrk="0" hangingPunct="1">
              <a:defRPr kumimoji="1" kern="1200">
                <a:solidFill>
                  <a:schemeClr val="tx1"/>
                </a:solidFill>
                <a:latin typeface="Arial" pitchFamily="34" charset="0"/>
                <a:ea typeface="新細明體" pitchFamily="18" charset="-120"/>
                <a:cs typeface="+mn-cs"/>
              </a:defRPr>
            </a:lvl8pPr>
            <a:lvl9pPr marL="3657600" lvl="8" algn="l" defTabSz="914400" rtl="0" eaLnBrk="1" latinLnBrk="0" hangingPunct="1">
              <a:defRPr kumimoji="1" kern="1200">
                <a:solidFill>
                  <a:schemeClr val="tx1"/>
                </a:solidFill>
                <a:latin typeface="Arial" pitchFamily="34" charset="0"/>
                <a:ea typeface="新細明體" pitchFamily="18" charset="-120"/>
                <a:cs typeface="+mn-cs"/>
              </a:defRPr>
            </a:lvl9pPr>
          </a:lstStyle>
          <a:p>
            <a:pPr>
              <a:defRPr/>
            </a:pPr>
            <a:fld id="{F8E63FCA-909A-0E41-83E6-98DE1485C005}" type="slidenum">
              <a:rPr lang="zh-TW" altLang="en-US" smtClean="0"/>
              <a:pPr>
                <a:defRPr/>
              </a:pPr>
              <a:t>7</a:t>
            </a:fld>
            <a:endParaRPr lang="zh-TW" altLang="en-US"/>
          </a:p>
        </p:txBody>
      </p:sp>
    </p:spTree>
    <p:extLst>
      <p:ext uri="{BB962C8B-B14F-4D97-AF65-F5344CB8AC3E}">
        <p14:creationId xmlns:p14="http://schemas.microsoft.com/office/powerpoint/2010/main" val="126401843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0EEDBB-B755-40B6-9ED5-1B9C7A89404B}"/>
              </a:ext>
            </a:extLst>
          </p:cNvPr>
          <p:cNvSpPr>
            <a:spLocks noGrp="1"/>
          </p:cNvSpPr>
          <p:nvPr>
            <p:ph type="title"/>
          </p:nvPr>
        </p:nvSpPr>
        <p:spPr/>
        <p:txBody>
          <a:bodyPr/>
          <a:lstStyle/>
          <a:p>
            <a:r>
              <a:rPr lang="en-US" altLang="zh-TW" dirty="0"/>
              <a:t>Leave-one-out Cross Validation (LOOCV, with m=n)</a:t>
            </a:r>
            <a:endParaRPr lang="zh-TW" altLang="en-US" dirty="0"/>
          </a:p>
        </p:txBody>
      </p:sp>
      <p:sp>
        <p:nvSpPr>
          <p:cNvPr id="3" name="內容版面配置區 2">
            <a:extLst>
              <a:ext uri="{FF2B5EF4-FFF2-40B4-BE49-F238E27FC236}">
                <a16:creationId xmlns:a16="http://schemas.microsoft.com/office/drawing/2014/main" id="{226EEABC-6705-411B-B6F4-A9190032F06B}"/>
              </a:ext>
            </a:extLst>
          </p:cNvPr>
          <p:cNvSpPr>
            <a:spLocks noGrp="1"/>
          </p:cNvSpPr>
          <p:nvPr>
            <p:ph idx="1"/>
          </p:nvPr>
        </p:nvSpPr>
        <p:spPr/>
        <p:txBody>
          <a:bodyPr/>
          <a:lstStyle/>
          <a:p>
            <a:pPr marL="82153" indent="0">
              <a:buNone/>
            </a:pPr>
            <a:endParaRPr lang="en-US" altLang="zh-TW" dirty="0"/>
          </a:p>
        </p:txBody>
      </p:sp>
      <p:sp>
        <p:nvSpPr>
          <p:cNvPr id="49" name="Freeform 5">
            <a:extLst>
              <a:ext uri="{FF2B5EF4-FFF2-40B4-BE49-F238E27FC236}">
                <a16:creationId xmlns:a16="http://schemas.microsoft.com/office/drawing/2014/main" id="{1A69F799-E401-44B5-8697-FD460B471625}"/>
              </a:ext>
            </a:extLst>
          </p:cNvPr>
          <p:cNvSpPr>
            <a:spLocks/>
          </p:cNvSpPr>
          <p:nvPr/>
        </p:nvSpPr>
        <p:spPr bwMode="auto">
          <a:xfrm>
            <a:off x="5111005" y="2176611"/>
            <a:ext cx="1982788" cy="1525588"/>
          </a:xfrm>
          <a:custGeom>
            <a:avLst/>
            <a:gdLst>
              <a:gd name="T0" fmla="*/ 0 w 1249"/>
              <a:gd name="T1" fmla="*/ 0 h 961"/>
              <a:gd name="T2" fmla="*/ 2147483646 w 1249"/>
              <a:gd name="T3" fmla="*/ 0 h 961"/>
              <a:gd name="T4" fmla="*/ 2147483646 w 1249"/>
              <a:gd name="T5" fmla="*/ 2147483646 h 961"/>
              <a:gd name="T6" fmla="*/ 2147483646 w 1249"/>
              <a:gd name="T7" fmla="*/ 2147483646 h 961"/>
              <a:gd name="T8" fmla="*/ 2147483646 w 1249"/>
              <a:gd name="T9" fmla="*/ 2147483646 h 961"/>
              <a:gd name="T10" fmla="*/ 2147483646 w 1249"/>
              <a:gd name="T11" fmla="*/ 2147483646 h 961"/>
              <a:gd name="T12" fmla="*/ 2147483646 w 1249"/>
              <a:gd name="T13" fmla="*/ 2147483646 h 961"/>
              <a:gd name="T14" fmla="*/ 2147483646 w 1249"/>
              <a:gd name="T15" fmla="*/ 2147483646 h 961"/>
              <a:gd name="T16" fmla="*/ 0 w 1249"/>
              <a:gd name="T17" fmla="*/ 2147483646 h 961"/>
              <a:gd name="T18" fmla="*/ 0 w 1249"/>
              <a:gd name="T19" fmla="*/ 0 h 9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9"/>
              <a:gd name="T31" fmla="*/ 0 h 961"/>
              <a:gd name="T32" fmla="*/ 1249 w 1249"/>
              <a:gd name="T33" fmla="*/ 961 h 9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9" h="961">
                <a:moveTo>
                  <a:pt x="0" y="0"/>
                </a:moveTo>
                <a:lnTo>
                  <a:pt x="1021" y="0"/>
                </a:lnTo>
                <a:lnTo>
                  <a:pt x="1021" y="667"/>
                </a:lnTo>
                <a:lnTo>
                  <a:pt x="1248" y="667"/>
                </a:lnTo>
                <a:lnTo>
                  <a:pt x="865" y="960"/>
                </a:lnTo>
                <a:lnTo>
                  <a:pt x="453" y="667"/>
                </a:lnTo>
                <a:lnTo>
                  <a:pt x="680" y="667"/>
                </a:lnTo>
                <a:lnTo>
                  <a:pt x="680" y="222"/>
                </a:lnTo>
                <a:lnTo>
                  <a:pt x="0" y="222"/>
                </a:lnTo>
                <a:lnTo>
                  <a:pt x="0" y="0"/>
                </a:lnTo>
              </a:path>
            </a:pathLst>
          </a:custGeom>
          <a:solidFill>
            <a:srgbClr val="00B0F0"/>
          </a:solidFill>
          <a:ln w="12700" cap="rnd" cmpd="sng">
            <a:solidFill>
              <a:schemeClr val="tx1"/>
            </a:solidFill>
            <a:prstDash val="solid"/>
            <a:round/>
            <a:headEnd type="none" w="sm" len="sm"/>
            <a:tailEnd type="none" w="sm" len="sm"/>
          </a:ln>
        </p:spPr>
        <p:txBody>
          <a:bodyPr/>
          <a:lstStyle/>
          <a:p>
            <a:endParaRPr lang="zh-TW" altLang="en-US"/>
          </a:p>
        </p:txBody>
      </p:sp>
      <p:sp>
        <p:nvSpPr>
          <p:cNvPr id="50" name="AutoShape 6">
            <a:extLst>
              <a:ext uri="{FF2B5EF4-FFF2-40B4-BE49-F238E27FC236}">
                <a16:creationId xmlns:a16="http://schemas.microsoft.com/office/drawing/2014/main" id="{CC9C2298-1236-421F-A89D-2E0C0698C534}"/>
              </a:ext>
            </a:extLst>
          </p:cNvPr>
          <p:cNvSpPr>
            <a:spLocks noChangeArrowheads="1"/>
          </p:cNvSpPr>
          <p:nvPr/>
        </p:nvSpPr>
        <p:spPr bwMode="auto">
          <a:xfrm>
            <a:off x="5746005" y="3726011"/>
            <a:ext cx="1473200" cy="558800"/>
          </a:xfrm>
          <a:prstGeom prst="roundRect">
            <a:avLst>
              <a:gd name="adj" fmla="val 12486"/>
            </a:avLst>
          </a:prstGeom>
          <a:gradFill rotWithShape="0">
            <a:gsLst>
              <a:gs pos="0">
                <a:srgbClr val="FFEBFA"/>
              </a:gs>
              <a:gs pos="30000">
                <a:srgbClr val="C4D6EB"/>
              </a:gs>
              <a:gs pos="60001">
                <a:srgbClr val="85C2FF"/>
              </a:gs>
              <a:gs pos="100000">
                <a:srgbClr val="5E9EFF"/>
              </a:gs>
            </a:gsLst>
            <a:path path="shape">
              <a:fillToRect l="50000" t="50000" r="50000" b="50000"/>
            </a:path>
          </a:gradFill>
          <a:ln w="50800">
            <a:solidFill>
              <a:schemeClr val="tx1"/>
            </a:solidFill>
            <a:round/>
            <a:headEnd/>
            <a:tailEnd/>
          </a:ln>
        </p:spPr>
        <p:txBody>
          <a:bodyPr wrap="none" anchor="ct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r">
              <a:lnSpc>
                <a:spcPct val="100000"/>
              </a:lnSpc>
              <a:spcBef>
                <a:spcPct val="0"/>
              </a:spcBef>
            </a:pPr>
            <a:endParaRPr lang="zh-TW" altLang="en-US" sz="2400" b="0">
              <a:solidFill>
                <a:srgbClr val="FF92FB"/>
              </a:solidFill>
            </a:endParaRPr>
          </a:p>
        </p:txBody>
      </p:sp>
      <p:sp>
        <p:nvSpPr>
          <p:cNvPr id="51" name="Rectangle 7">
            <a:extLst>
              <a:ext uri="{FF2B5EF4-FFF2-40B4-BE49-F238E27FC236}">
                <a16:creationId xmlns:a16="http://schemas.microsoft.com/office/drawing/2014/main" id="{FF958CF7-A311-41D2-8234-40C7E9F57C45}"/>
              </a:ext>
            </a:extLst>
          </p:cNvPr>
          <p:cNvSpPr>
            <a:spLocks noChangeArrowheads="1"/>
          </p:cNvSpPr>
          <p:nvPr/>
        </p:nvSpPr>
        <p:spPr bwMode="auto">
          <a:xfrm>
            <a:off x="5880943" y="3813324"/>
            <a:ext cx="1203325" cy="384175"/>
          </a:xfrm>
          <a:prstGeom prst="rect">
            <a:avLst/>
          </a:prstGeom>
          <a:noFill/>
          <a:ln w="9525">
            <a:noFill/>
            <a:miter lim="800000"/>
            <a:headEnd/>
            <a:tailEnd/>
          </a:ln>
          <a:effectLst/>
        </p:spPr>
        <p:txBody>
          <a:bodyPr wrap="none" lIns="92075" tIns="46038" rIns="92075" bIns="46038" anchor="ctr"/>
          <a:lstStyle/>
          <a:p>
            <a:pPr algn="ctr">
              <a:defRPr/>
            </a:pPr>
            <a:r>
              <a:rPr lang="en-US" altLang="zh-TW" b="1" i="1" dirty="0">
                <a:solidFill>
                  <a:srgbClr val="E60BEB"/>
                </a:solidFill>
                <a:effectLst>
                  <a:outerShdw blurRad="38100" dist="38100" dir="2700000" algn="tl">
                    <a:srgbClr val="000000"/>
                  </a:outerShdw>
                </a:effectLst>
                <a:latin typeface="Arial" charset="0"/>
              </a:rPr>
              <a:t>Model k</a:t>
            </a:r>
          </a:p>
        </p:txBody>
      </p:sp>
      <p:sp>
        <p:nvSpPr>
          <p:cNvPr id="52" name="Line 8">
            <a:extLst>
              <a:ext uri="{FF2B5EF4-FFF2-40B4-BE49-F238E27FC236}">
                <a16:creationId xmlns:a16="http://schemas.microsoft.com/office/drawing/2014/main" id="{E98B4F32-A486-4BBD-9155-7454FE741AAA}"/>
              </a:ext>
            </a:extLst>
          </p:cNvPr>
          <p:cNvSpPr>
            <a:spLocks noChangeShapeType="1"/>
          </p:cNvSpPr>
          <p:nvPr/>
        </p:nvSpPr>
        <p:spPr bwMode="auto">
          <a:xfrm flipV="1">
            <a:off x="3588593" y="2178199"/>
            <a:ext cx="1522412" cy="74612"/>
          </a:xfrm>
          <a:prstGeom prst="line">
            <a:avLst/>
          </a:prstGeom>
          <a:noFill/>
          <a:ln w="76200">
            <a:solidFill>
              <a:srgbClr val="00FF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3" name="Line 9">
            <a:extLst>
              <a:ext uri="{FF2B5EF4-FFF2-40B4-BE49-F238E27FC236}">
                <a16:creationId xmlns:a16="http://schemas.microsoft.com/office/drawing/2014/main" id="{B638EBFC-E850-41F0-8C4C-F0E223AF8DB7}"/>
              </a:ext>
            </a:extLst>
          </p:cNvPr>
          <p:cNvSpPr>
            <a:spLocks noChangeShapeType="1"/>
          </p:cNvSpPr>
          <p:nvPr/>
        </p:nvSpPr>
        <p:spPr bwMode="auto">
          <a:xfrm flipV="1">
            <a:off x="3588593" y="2330599"/>
            <a:ext cx="1522412" cy="608012"/>
          </a:xfrm>
          <a:prstGeom prst="line">
            <a:avLst/>
          </a:prstGeom>
          <a:noFill/>
          <a:ln w="76200">
            <a:solidFill>
              <a:srgbClr val="00FF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4" name="Line 10">
            <a:extLst>
              <a:ext uri="{FF2B5EF4-FFF2-40B4-BE49-F238E27FC236}">
                <a16:creationId xmlns:a16="http://schemas.microsoft.com/office/drawing/2014/main" id="{921CE94F-A447-4AF6-9CF5-9453D608996F}"/>
              </a:ext>
            </a:extLst>
          </p:cNvPr>
          <p:cNvSpPr>
            <a:spLocks noChangeShapeType="1"/>
          </p:cNvSpPr>
          <p:nvPr/>
        </p:nvSpPr>
        <p:spPr bwMode="auto">
          <a:xfrm flipV="1">
            <a:off x="3588593" y="2482999"/>
            <a:ext cx="1522412" cy="2589212"/>
          </a:xfrm>
          <a:prstGeom prst="line">
            <a:avLst/>
          </a:prstGeom>
          <a:noFill/>
          <a:ln w="76200">
            <a:solidFill>
              <a:srgbClr val="00FF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graphicFrame>
        <p:nvGraphicFramePr>
          <p:cNvPr id="55" name="Object 11">
            <a:extLst>
              <a:ext uri="{FF2B5EF4-FFF2-40B4-BE49-F238E27FC236}">
                <a16:creationId xmlns:a16="http://schemas.microsoft.com/office/drawing/2014/main" id="{1C620F68-C0C5-4E03-8614-252B3FE07B94}"/>
              </a:ext>
            </a:extLst>
          </p:cNvPr>
          <p:cNvGraphicFramePr>
            <a:graphicFrameLocks/>
          </p:cNvGraphicFramePr>
          <p:nvPr>
            <p:extLst>
              <p:ext uri="{D42A27DB-BD31-4B8C-83A1-F6EECF244321}">
                <p14:modId xmlns:p14="http://schemas.microsoft.com/office/powerpoint/2010/main" val="3698636561"/>
              </p:ext>
            </p:extLst>
          </p:nvPr>
        </p:nvGraphicFramePr>
        <p:xfrm>
          <a:off x="2605930" y="2024211"/>
          <a:ext cx="990600" cy="457200"/>
        </p:xfrm>
        <a:graphic>
          <a:graphicData uri="http://schemas.openxmlformats.org/presentationml/2006/ole">
            <mc:AlternateContent xmlns:mc="http://schemas.openxmlformats.org/markup-compatibility/2006">
              <mc:Choice xmlns:v="urn:schemas-microsoft-com:vml" Requires="v">
                <p:oleObj spid="_x0000_s3686" name="方程式" r:id="rId3" imgW="469900" imgH="228600" progId="Equation.3">
                  <p:embed/>
                </p:oleObj>
              </mc:Choice>
              <mc:Fallback>
                <p:oleObj name="方程式" r:id="rId3" imgW="469900" imgH="228600" progId="Equation.3">
                  <p:embed/>
                  <p:pic>
                    <p:nvPicPr>
                      <p:cNvPr id="10" name="Object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30" y="2024211"/>
                        <a:ext cx="990600" cy="457200"/>
                      </a:xfrm>
                      <a:prstGeom prst="rect">
                        <a:avLst/>
                      </a:prstGeom>
                      <a:solidFill>
                        <a:srgbClr val="FFFFFF"/>
                      </a:solidFill>
                      <a:ln w="508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 name="Rectangle 14">
            <a:extLst>
              <a:ext uri="{FF2B5EF4-FFF2-40B4-BE49-F238E27FC236}">
                <a16:creationId xmlns:a16="http://schemas.microsoft.com/office/drawing/2014/main" id="{B8E93414-41F1-4D2E-9C07-04A2F6B255F3}"/>
              </a:ext>
            </a:extLst>
          </p:cNvPr>
          <p:cNvSpPr>
            <a:spLocks noChangeArrowheads="1"/>
          </p:cNvSpPr>
          <p:nvPr/>
        </p:nvSpPr>
        <p:spPr bwMode="auto">
          <a:xfrm>
            <a:off x="2998043" y="4234011"/>
            <a:ext cx="2682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a:lnSpc>
                <a:spcPct val="40000"/>
              </a:lnSpc>
              <a:spcBef>
                <a:spcPct val="0"/>
              </a:spcBef>
            </a:pPr>
            <a:r>
              <a:rPr lang="en-US" altLang="zh-TW" sz="2400">
                <a:solidFill>
                  <a:srgbClr val="FAFD00"/>
                </a:solidFill>
              </a:rPr>
              <a:t>.</a:t>
            </a:r>
          </a:p>
          <a:p>
            <a:pPr algn="ctr">
              <a:lnSpc>
                <a:spcPct val="40000"/>
              </a:lnSpc>
              <a:spcBef>
                <a:spcPct val="0"/>
              </a:spcBef>
            </a:pPr>
            <a:r>
              <a:rPr lang="en-US" altLang="zh-TW" sz="2400">
                <a:solidFill>
                  <a:srgbClr val="FAFD00"/>
                </a:solidFill>
              </a:rPr>
              <a:t>.</a:t>
            </a:r>
          </a:p>
          <a:p>
            <a:pPr algn="ctr">
              <a:lnSpc>
                <a:spcPct val="40000"/>
              </a:lnSpc>
              <a:spcBef>
                <a:spcPct val="0"/>
              </a:spcBef>
            </a:pPr>
            <a:r>
              <a:rPr lang="en-US" altLang="zh-TW" sz="2400">
                <a:solidFill>
                  <a:srgbClr val="FAFD00"/>
                </a:solidFill>
              </a:rPr>
              <a:t>.</a:t>
            </a:r>
          </a:p>
        </p:txBody>
      </p:sp>
      <p:sp>
        <p:nvSpPr>
          <p:cNvPr id="57" name="Rectangle 15">
            <a:extLst>
              <a:ext uri="{FF2B5EF4-FFF2-40B4-BE49-F238E27FC236}">
                <a16:creationId xmlns:a16="http://schemas.microsoft.com/office/drawing/2014/main" id="{C0709A98-1CF5-4713-9C2F-F163F37DD8BA}"/>
              </a:ext>
            </a:extLst>
          </p:cNvPr>
          <p:cNvSpPr>
            <a:spLocks noChangeArrowheads="1"/>
          </p:cNvSpPr>
          <p:nvPr/>
        </p:nvSpPr>
        <p:spPr bwMode="auto">
          <a:xfrm>
            <a:off x="2998043" y="3167211"/>
            <a:ext cx="2682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a:lnSpc>
                <a:spcPct val="40000"/>
              </a:lnSpc>
              <a:spcBef>
                <a:spcPct val="0"/>
              </a:spcBef>
            </a:pPr>
            <a:r>
              <a:rPr lang="en-US" altLang="zh-TW" sz="2400">
                <a:solidFill>
                  <a:srgbClr val="FAFD00"/>
                </a:solidFill>
              </a:rPr>
              <a:t>.</a:t>
            </a:r>
          </a:p>
          <a:p>
            <a:pPr algn="ctr">
              <a:lnSpc>
                <a:spcPct val="40000"/>
              </a:lnSpc>
              <a:spcBef>
                <a:spcPct val="0"/>
              </a:spcBef>
            </a:pPr>
            <a:r>
              <a:rPr lang="en-US" altLang="zh-TW" sz="2400">
                <a:solidFill>
                  <a:srgbClr val="FAFD00"/>
                </a:solidFill>
              </a:rPr>
              <a:t>.</a:t>
            </a:r>
          </a:p>
          <a:p>
            <a:pPr algn="ctr">
              <a:lnSpc>
                <a:spcPct val="40000"/>
              </a:lnSpc>
              <a:spcBef>
                <a:spcPct val="0"/>
              </a:spcBef>
            </a:pPr>
            <a:r>
              <a:rPr lang="en-US" altLang="zh-TW" sz="2400">
                <a:solidFill>
                  <a:srgbClr val="FAFD00"/>
                </a:solidFill>
              </a:rPr>
              <a:t>.</a:t>
            </a:r>
          </a:p>
        </p:txBody>
      </p:sp>
      <p:sp>
        <p:nvSpPr>
          <p:cNvPr id="58" name="Rectangle 16">
            <a:extLst>
              <a:ext uri="{FF2B5EF4-FFF2-40B4-BE49-F238E27FC236}">
                <a16:creationId xmlns:a16="http://schemas.microsoft.com/office/drawing/2014/main" id="{073ED478-674D-4A97-9E22-4D62F1E19E21}"/>
              </a:ext>
            </a:extLst>
          </p:cNvPr>
          <p:cNvSpPr>
            <a:spLocks noChangeArrowheads="1"/>
          </p:cNvSpPr>
          <p:nvPr/>
        </p:nvSpPr>
        <p:spPr bwMode="auto">
          <a:xfrm>
            <a:off x="4064843" y="2943374"/>
            <a:ext cx="2682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a:lnSpc>
                <a:spcPct val="40000"/>
              </a:lnSpc>
              <a:spcBef>
                <a:spcPct val="0"/>
              </a:spcBef>
            </a:pPr>
            <a:r>
              <a:rPr lang="en-US" altLang="zh-TW" sz="2400">
                <a:solidFill>
                  <a:srgbClr val="FAFD00"/>
                </a:solidFill>
              </a:rPr>
              <a:t>.</a:t>
            </a:r>
          </a:p>
          <a:p>
            <a:pPr algn="ctr">
              <a:lnSpc>
                <a:spcPct val="40000"/>
              </a:lnSpc>
              <a:spcBef>
                <a:spcPct val="0"/>
              </a:spcBef>
            </a:pPr>
            <a:r>
              <a:rPr lang="en-US" altLang="zh-TW" sz="2400">
                <a:solidFill>
                  <a:srgbClr val="FAFD00"/>
                </a:solidFill>
              </a:rPr>
              <a:t>.</a:t>
            </a:r>
          </a:p>
          <a:p>
            <a:pPr algn="ctr">
              <a:lnSpc>
                <a:spcPct val="40000"/>
              </a:lnSpc>
              <a:spcBef>
                <a:spcPct val="0"/>
              </a:spcBef>
            </a:pPr>
            <a:r>
              <a:rPr lang="en-US" altLang="zh-TW" sz="2400">
                <a:solidFill>
                  <a:srgbClr val="FAFD00"/>
                </a:solidFill>
              </a:rPr>
              <a:t>.</a:t>
            </a:r>
          </a:p>
        </p:txBody>
      </p:sp>
      <p:grpSp>
        <p:nvGrpSpPr>
          <p:cNvPr id="59" name="Group 23">
            <a:extLst>
              <a:ext uri="{FF2B5EF4-FFF2-40B4-BE49-F238E27FC236}">
                <a16:creationId xmlns:a16="http://schemas.microsoft.com/office/drawing/2014/main" id="{46A8AC8F-360A-4A92-897A-9794BA3DD9C8}"/>
              </a:ext>
            </a:extLst>
          </p:cNvPr>
          <p:cNvGrpSpPr>
            <a:grpSpLocks/>
          </p:cNvGrpSpPr>
          <p:nvPr/>
        </p:nvGrpSpPr>
        <p:grpSpPr bwMode="auto">
          <a:xfrm>
            <a:off x="1973189" y="1916832"/>
            <a:ext cx="306387" cy="3627437"/>
            <a:chOff x="719" y="1423"/>
            <a:chExt cx="193" cy="2285"/>
          </a:xfrm>
        </p:grpSpPr>
        <p:sp>
          <p:nvSpPr>
            <p:cNvPr id="60" name="Arc 17">
              <a:extLst>
                <a:ext uri="{FF2B5EF4-FFF2-40B4-BE49-F238E27FC236}">
                  <a16:creationId xmlns:a16="http://schemas.microsoft.com/office/drawing/2014/main" id="{8CEE9F63-02F7-4A8D-A3D6-8A52FD5CEE70}"/>
                </a:ext>
              </a:extLst>
            </p:cNvPr>
            <p:cNvSpPr>
              <a:spLocks/>
            </p:cNvSpPr>
            <p:nvPr/>
          </p:nvSpPr>
          <p:spPr bwMode="auto">
            <a:xfrm>
              <a:off x="719" y="2312"/>
              <a:ext cx="102" cy="266"/>
            </a:xfrm>
            <a:custGeom>
              <a:avLst/>
              <a:gdLst>
                <a:gd name="T0" fmla="*/ 0 w 21600"/>
                <a:gd name="T1" fmla="*/ 0 h 21682"/>
                <a:gd name="T2" fmla="*/ 0 w 21600"/>
                <a:gd name="T3" fmla="*/ 0 h 21682"/>
                <a:gd name="T4" fmla="*/ 0 w 21600"/>
                <a:gd name="T5" fmla="*/ 0 h 21682"/>
                <a:gd name="T6" fmla="*/ 0 60000 65536"/>
                <a:gd name="T7" fmla="*/ 0 60000 65536"/>
                <a:gd name="T8" fmla="*/ 0 60000 65536"/>
                <a:gd name="T9" fmla="*/ 0 w 21600"/>
                <a:gd name="T10" fmla="*/ 0 h 21682"/>
                <a:gd name="T11" fmla="*/ 21600 w 21600"/>
                <a:gd name="T12" fmla="*/ 21682 h 21682"/>
              </a:gdLst>
              <a:ahLst/>
              <a:cxnLst>
                <a:cxn ang="T6">
                  <a:pos x="T0" y="T1"/>
                </a:cxn>
                <a:cxn ang="T7">
                  <a:pos x="T2" y="T3"/>
                </a:cxn>
                <a:cxn ang="T8">
                  <a:pos x="T4" y="T5"/>
                </a:cxn>
              </a:cxnLst>
              <a:rect l="T9" t="T10" r="T11" b="T12"/>
              <a:pathLst>
                <a:path w="21600" h="21682" fill="none" extrusionOk="0">
                  <a:moveTo>
                    <a:pt x="21599" y="0"/>
                  </a:moveTo>
                  <a:cubicBezTo>
                    <a:pt x="21599" y="27"/>
                    <a:pt x="21600" y="54"/>
                    <a:pt x="21600" y="82"/>
                  </a:cubicBezTo>
                  <a:cubicBezTo>
                    <a:pt x="21600" y="12011"/>
                    <a:pt x="11929" y="21681"/>
                    <a:pt x="0" y="21682"/>
                  </a:cubicBezTo>
                </a:path>
                <a:path w="21600" h="21682" stroke="0" extrusionOk="0">
                  <a:moveTo>
                    <a:pt x="21599" y="0"/>
                  </a:moveTo>
                  <a:cubicBezTo>
                    <a:pt x="21599" y="27"/>
                    <a:pt x="21600" y="54"/>
                    <a:pt x="21600" y="82"/>
                  </a:cubicBezTo>
                  <a:cubicBezTo>
                    <a:pt x="21600" y="12011"/>
                    <a:pt x="11929" y="21681"/>
                    <a:pt x="0" y="21682"/>
                  </a:cubicBezTo>
                  <a:lnTo>
                    <a:pt x="0" y="82"/>
                  </a:lnTo>
                  <a:lnTo>
                    <a:pt x="21599" y="0"/>
                  </a:lnTo>
                  <a:close/>
                </a:path>
              </a:pathLst>
            </a:custGeom>
            <a:noFill/>
            <a:ln w="254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61" name="Arc 18">
              <a:extLst>
                <a:ext uri="{FF2B5EF4-FFF2-40B4-BE49-F238E27FC236}">
                  <a16:creationId xmlns:a16="http://schemas.microsoft.com/office/drawing/2014/main" id="{85C7E65A-82C8-4EE7-87AC-51E20B3858EF}"/>
                </a:ext>
              </a:extLst>
            </p:cNvPr>
            <p:cNvSpPr>
              <a:spLocks/>
            </p:cNvSpPr>
            <p:nvPr/>
          </p:nvSpPr>
          <p:spPr bwMode="auto">
            <a:xfrm rot="10800000">
              <a:off x="806" y="1423"/>
              <a:ext cx="102" cy="2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62" name="Line 19">
              <a:extLst>
                <a:ext uri="{FF2B5EF4-FFF2-40B4-BE49-F238E27FC236}">
                  <a16:creationId xmlns:a16="http://schemas.microsoft.com/office/drawing/2014/main" id="{C6C2814F-BD21-4B15-84AD-7B0CAF884DC3}"/>
                </a:ext>
              </a:extLst>
            </p:cNvPr>
            <p:cNvSpPr>
              <a:spLocks noChangeShapeType="1"/>
            </p:cNvSpPr>
            <p:nvPr/>
          </p:nvSpPr>
          <p:spPr bwMode="auto">
            <a:xfrm flipV="1">
              <a:off x="812" y="1684"/>
              <a:ext cx="0" cy="626"/>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3" name="Arc 20">
              <a:extLst>
                <a:ext uri="{FF2B5EF4-FFF2-40B4-BE49-F238E27FC236}">
                  <a16:creationId xmlns:a16="http://schemas.microsoft.com/office/drawing/2014/main" id="{BE4FB49D-8A96-4D09-AA6B-DEFA04F11D05}"/>
                </a:ext>
              </a:extLst>
            </p:cNvPr>
            <p:cNvSpPr>
              <a:spLocks/>
            </p:cNvSpPr>
            <p:nvPr/>
          </p:nvSpPr>
          <p:spPr bwMode="auto">
            <a:xfrm rot="10800000">
              <a:off x="719" y="2555"/>
              <a:ext cx="102" cy="252"/>
            </a:xfrm>
            <a:custGeom>
              <a:avLst/>
              <a:gdLst>
                <a:gd name="T0" fmla="*/ 0 w 21600"/>
                <a:gd name="T1" fmla="*/ 0 h 21772"/>
                <a:gd name="T2" fmla="*/ 0 w 21600"/>
                <a:gd name="T3" fmla="*/ 0 h 21772"/>
                <a:gd name="T4" fmla="*/ 0 w 21600"/>
                <a:gd name="T5" fmla="*/ 0 h 21772"/>
                <a:gd name="T6" fmla="*/ 0 60000 65536"/>
                <a:gd name="T7" fmla="*/ 0 60000 65536"/>
                <a:gd name="T8" fmla="*/ 0 60000 65536"/>
                <a:gd name="T9" fmla="*/ 0 w 21600"/>
                <a:gd name="T10" fmla="*/ 0 h 21772"/>
                <a:gd name="T11" fmla="*/ 21600 w 21600"/>
                <a:gd name="T12" fmla="*/ 21772 h 21772"/>
              </a:gdLst>
              <a:ahLst/>
              <a:cxnLst>
                <a:cxn ang="T6">
                  <a:pos x="T0" y="T1"/>
                </a:cxn>
                <a:cxn ang="T7">
                  <a:pos x="T2" y="T3"/>
                </a:cxn>
                <a:cxn ang="T8">
                  <a:pos x="T4" y="T5"/>
                </a:cxn>
              </a:cxnLst>
              <a:rect l="T9" t="T10" r="T11" b="T12"/>
              <a:pathLst>
                <a:path w="21600" h="21772" fill="none" extrusionOk="0">
                  <a:moveTo>
                    <a:pt x="21387" y="21771"/>
                  </a:moveTo>
                  <a:cubicBezTo>
                    <a:pt x="9541" y="21655"/>
                    <a:pt x="0" y="12019"/>
                    <a:pt x="0" y="173"/>
                  </a:cubicBezTo>
                  <a:cubicBezTo>
                    <a:pt x="-1" y="115"/>
                    <a:pt x="0" y="57"/>
                    <a:pt x="0" y="-1"/>
                  </a:cubicBezTo>
                </a:path>
                <a:path w="21600" h="21772" stroke="0" extrusionOk="0">
                  <a:moveTo>
                    <a:pt x="21387" y="21771"/>
                  </a:moveTo>
                  <a:cubicBezTo>
                    <a:pt x="9541" y="21655"/>
                    <a:pt x="0" y="12019"/>
                    <a:pt x="0" y="173"/>
                  </a:cubicBezTo>
                  <a:cubicBezTo>
                    <a:pt x="-1" y="115"/>
                    <a:pt x="0" y="57"/>
                    <a:pt x="0" y="-1"/>
                  </a:cubicBezTo>
                  <a:lnTo>
                    <a:pt x="21600" y="173"/>
                  </a:lnTo>
                  <a:lnTo>
                    <a:pt x="21387" y="21771"/>
                  </a:lnTo>
                  <a:close/>
                </a:path>
              </a:pathLst>
            </a:custGeom>
            <a:noFill/>
            <a:ln w="254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64" name="Line 21">
              <a:extLst>
                <a:ext uri="{FF2B5EF4-FFF2-40B4-BE49-F238E27FC236}">
                  <a16:creationId xmlns:a16="http://schemas.microsoft.com/office/drawing/2014/main" id="{737501DE-7142-4113-95DE-46C8ED854B63}"/>
                </a:ext>
              </a:extLst>
            </p:cNvPr>
            <p:cNvSpPr>
              <a:spLocks noChangeShapeType="1"/>
            </p:cNvSpPr>
            <p:nvPr/>
          </p:nvSpPr>
          <p:spPr bwMode="auto">
            <a:xfrm flipV="1">
              <a:off x="812" y="2815"/>
              <a:ext cx="0" cy="626"/>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5" name="Arc 22">
              <a:extLst>
                <a:ext uri="{FF2B5EF4-FFF2-40B4-BE49-F238E27FC236}">
                  <a16:creationId xmlns:a16="http://schemas.microsoft.com/office/drawing/2014/main" id="{60FCF1CF-FC9E-4EE2-82E1-CEE6200A34BF}"/>
                </a:ext>
              </a:extLst>
            </p:cNvPr>
            <p:cNvSpPr>
              <a:spLocks/>
            </p:cNvSpPr>
            <p:nvPr/>
          </p:nvSpPr>
          <p:spPr bwMode="auto">
            <a:xfrm>
              <a:off x="810" y="3445"/>
              <a:ext cx="102" cy="2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sp>
        <p:nvSpPr>
          <p:cNvPr id="67" name="Rectangle 25">
            <a:extLst>
              <a:ext uri="{FF2B5EF4-FFF2-40B4-BE49-F238E27FC236}">
                <a16:creationId xmlns:a16="http://schemas.microsoft.com/office/drawing/2014/main" id="{8B5445B6-DDD8-4409-BA20-8E0CED6F4DED}"/>
              </a:ext>
            </a:extLst>
          </p:cNvPr>
          <p:cNvSpPr>
            <a:spLocks noChangeArrowheads="1"/>
          </p:cNvSpPr>
          <p:nvPr/>
        </p:nvSpPr>
        <p:spPr bwMode="auto">
          <a:xfrm>
            <a:off x="5139580" y="2206774"/>
            <a:ext cx="1568450" cy="366712"/>
          </a:xfrm>
          <a:prstGeom prst="rect">
            <a:avLst/>
          </a:prstGeom>
          <a:noFill/>
          <a:ln w="9525">
            <a:noFill/>
            <a:miter lim="800000"/>
            <a:headEnd/>
            <a:tailEnd/>
          </a:ln>
          <a:effectLst/>
        </p:spPr>
        <p:txBody>
          <a:bodyPr wrap="none" lIns="92075" tIns="46038" rIns="92075" bIns="46038">
            <a:spAutoFit/>
          </a:bodyPr>
          <a:lstStyle/>
          <a:p>
            <a:pPr algn="ctr">
              <a:defRPr/>
            </a:pPr>
            <a:r>
              <a:rPr lang="en-US" altLang="zh-TW" sz="1800" b="1">
                <a:solidFill>
                  <a:srgbClr val="FFFFFF"/>
                </a:solidFill>
                <a:effectLst>
                  <a:outerShdw blurRad="38100" dist="38100" dir="2700000" algn="tl">
                    <a:srgbClr val="000000"/>
                  </a:outerShdw>
                </a:effectLst>
                <a:latin typeface="Arial" charset="0"/>
              </a:rPr>
              <a:t>construction</a:t>
            </a:r>
          </a:p>
        </p:txBody>
      </p:sp>
      <p:sp>
        <p:nvSpPr>
          <p:cNvPr id="68" name="Line 28">
            <a:extLst>
              <a:ext uri="{FF2B5EF4-FFF2-40B4-BE49-F238E27FC236}">
                <a16:creationId xmlns:a16="http://schemas.microsoft.com/office/drawing/2014/main" id="{7C82A4EB-271C-4841-9329-A5A7740AA77C}"/>
              </a:ext>
            </a:extLst>
          </p:cNvPr>
          <p:cNvSpPr>
            <a:spLocks noChangeShapeType="1"/>
          </p:cNvSpPr>
          <p:nvPr/>
        </p:nvSpPr>
        <p:spPr bwMode="auto">
          <a:xfrm>
            <a:off x="3588593" y="4005411"/>
            <a:ext cx="2132012" cy="0"/>
          </a:xfrm>
          <a:prstGeom prst="line">
            <a:avLst/>
          </a:prstGeom>
          <a:noFill/>
          <a:ln w="76200">
            <a:solidFill>
              <a:schemeClr val="accent4"/>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9" name="AutoShape 30">
            <a:extLst>
              <a:ext uri="{FF2B5EF4-FFF2-40B4-BE49-F238E27FC236}">
                <a16:creationId xmlns:a16="http://schemas.microsoft.com/office/drawing/2014/main" id="{A890A41C-AE69-4E12-81FF-2C7BF1617FAF}"/>
              </a:ext>
            </a:extLst>
          </p:cNvPr>
          <p:cNvSpPr>
            <a:spLocks noChangeArrowheads="1"/>
          </p:cNvSpPr>
          <p:nvPr/>
        </p:nvSpPr>
        <p:spPr bwMode="auto">
          <a:xfrm>
            <a:off x="7260480" y="3706961"/>
            <a:ext cx="1358900" cy="596900"/>
          </a:xfrm>
          <a:prstGeom prst="rightArrow">
            <a:avLst>
              <a:gd name="adj1" fmla="val 50000"/>
              <a:gd name="adj2" fmla="val 113861"/>
            </a:avLst>
          </a:prstGeom>
          <a:solidFill>
            <a:schemeClr val="accent4"/>
          </a:solidFill>
          <a:ln w="12700">
            <a:solidFill>
              <a:schemeClr val="tx1"/>
            </a:solidFill>
            <a:miter lim="800000"/>
            <a:headEnd/>
            <a:tailEnd/>
          </a:ln>
        </p:spPr>
        <p:txBody>
          <a:bodyPr wrap="none" anchor="ct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r">
              <a:lnSpc>
                <a:spcPct val="100000"/>
              </a:lnSpc>
              <a:spcBef>
                <a:spcPct val="0"/>
              </a:spcBef>
            </a:pPr>
            <a:endParaRPr lang="zh-TW" altLang="en-US" sz="2400" b="0">
              <a:solidFill>
                <a:srgbClr val="FF92FB"/>
              </a:solidFill>
            </a:endParaRPr>
          </a:p>
        </p:txBody>
      </p:sp>
      <p:sp>
        <p:nvSpPr>
          <p:cNvPr id="70" name="Rectangle 31">
            <a:extLst>
              <a:ext uri="{FF2B5EF4-FFF2-40B4-BE49-F238E27FC236}">
                <a16:creationId xmlns:a16="http://schemas.microsoft.com/office/drawing/2014/main" id="{7BD2EE7E-FE49-4AB0-AA64-061407130543}"/>
              </a:ext>
            </a:extLst>
          </p:cNvPr>
          <p:cNvSpPr>
            <a:spLocks noChangeArrowheads="1"/>
          </p:cNvSpPr>
          <p:nvPr/>
        </p:nvSpPr>
        <p:spPr bwMode="auto">
          <a:xfrm>
            <a:off x="7225555" y="3851424"/>
            <a:ext cx="1314450" cy="366712"/>
          </a:xfrm>
          <a:prstGeom prst="rect">
            <a:avLst/>
          </a:prstGeom>
          <a:noFill/>
          <a:ln w="9525">
            <a:noFill/>
            <a:miter lim="800000"/>
            <a:headEnd/>
            <a:tailEnd/>
          </a:ln>
          <a:effectLst/>
        </p:spPr>
        <p:txBody>
          <a:bodyPr wrap="none" lIns="92075" tIns="46038" rIns="92075" bIns="46038">
            <a:spAutoFit/>
          </a:bodyPr>
          <a:lstStyle/>
          <a:p>
            <a:pPr algn="ctr">
              <a:defRPr/>
            </a:pPr>
            <a:r>
              <a:rPr lang="en-US" altLang="zh-TW" sz="1800" b="1">
                <a:solidFill>
                  <a:srgbClr val="FFFFFF"/>
                </a:solidFill>
                <a:effectLst>
                  <a:outerShdw blurRad="38100" dist="38100" dir="2700000" algn="tl">
                    <a:srgbClr val="000000"/>
                  </a:outerShdw>
                </a:effectLst>
                <a:latin typeface="Arial" charset="0"/>
              </a:rPr>
              <a:t>evaluation</a:t>
            </a:r>
          </a:p>
        </p:txBody>
      </p:sp>
      <p:graphicFrame>
        <p:nvGraphicFramePr>
          <p:cNvPr id="71" name="Object 34">
            <a:extLst>
              <a:ext uri="{FF2B5EF4-FFF2-40B4-BE49-F238E27FC236}">
                <a16:creationId xmlns:a16="http://schemas.microsoft.com/office/drawing/2014/main" id="{B613A5A4-8407-4AAC-A46F-D6FB9E1BA330}"/>
              </a:ext>
            </a:extLst>
          </p:cNvPr>
          <p:cNvGraphicFramePr>
            <a:graphicFrameLocks/>
          </p:cNvGraphicFramePr>
          <p:nvPr>
            <p:extLst>
              <p:ext uri="{D42A27DB-BD31-4B8C-83A1-F6EECF244321}">
                <p14:modId xmlns:p14="http://schemas.microsoft.com/office/powerpoint/2010/main" val="775436067"/>
              </p:ext>
            </p:extLst>
          </p:nvPr>
        </p:nvGraphicFramePr>
        <p:xfrm>
          <a:off x="2605930" y="2710011"/>
          <a:ext cx="990600" cy="457200"/>
        </p:xfrm>
        <a:graphic>
          <a:graphicData uri="http://schemas.openxmlformats.org/presentationml/2006/ole">
            <mc:AlternateContent xmlns:mc="http://schemas.openxmlformats.org/markup-compatibility/2006">
              <mc:Choice xmlns:v="urn:schemas-microsoft-com:vml" Requires="v">
                <p:oleObj spid="_x0000_s3687" name="方程式" r:id="rId5" imgW="469900" imgH="228600" progId="Equation.3">
                  <p:embed/>
                </p:oleObj>
              </mc:Choice>
              <mc:Fallback>
                <p:oleObj name="方程式" r:id="rId5" imgW="469900" imgH="228600" progId="Equation.3">
                  <p:embed/>
                  <p:pic>
                    <p:nvPicPr>
                      <p:cNvPr id="26" name="Object 3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5930" y="2710011"/>
                        <a:ext cx="990600" cy="457200"/>
                      </a:xfrm>
                      <a:prstGeom prst="rect">
                        <a:avLst/>
                      </a:prstGeom>
                      <a:solidFill>
                        <a:srgbClr val="FFFFFF"/>
                      </a:solidFill>
                      <a:ln w="508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 name="Object 35">
            <a:extLst>
              <a:ext uri="{FF2B5EF4-FFF2-40B4-BE49-F238E27FC236}">
                <a16:creationId xmlns:a16="http://schemas.microsoft.com/office/drawing/2014/main" id="{88E619CF-6C49-49C3-A9BB-FAEB6FEE0848}"/>
              </a:ext>
            </a:extLst>
          </p:cNvPr>
          <p:cNvGraphicFramePr>
            <a:graphicFrameLocks/>
          </p:cNvGraphicFramePr>
          <p:nvPr>
            <p:extLst>
              <p:ext uri="{D42A27DB-BD31-4B8C-83A1-F6EECF244321}">
                <p14:modId xmlns:p14="http://schemas.microsoft.com/office/powerpoint/2010/main" val="3339712340"/>
              </p:ext>
            </p:extLst>
          </p:nvPr>
        </p:nvGraphicFramePr>
        <p:xfrm>
          <a:off x="2605930" y="4821386"/>
          <a:ext cx="992188" cy="479425"/>
        </p:xfrm>
        <a:graphic>
          <a:graphicData uri="http://schemas.openxmlformats.org/presentationml/2006/ole">
            <mc:AlternateContent xmlns:mc="http://schemas.openxmlformats.org/markup-compatibility/2006">
              <mc:Choice xmlns:v="urn:schemas-microsoft-com:vml" Requires="v">
                <p:oleObj spid="_x0000_s3688" name="方程式" r:id="rId7" imgW="469696" imgH="241195" progId="Equation.3">
                  <p:embed/>
                </p:oleObj>
              </mc:Choice>
              <mc:Fallback>
                <p:oleObj name="方程式" r:id="rId7" imgW="469696" imgH="241195" progId="Equation.3">
                  <p:embed/>
                  <p:pic>
                    <p:nvPicPr>
                      <p:cNvPr id="27" name="Object 3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5930" y="4821386"/>
                        <a:ext cx="992188" cy="479425"/>
                      </a:xfrm>
                      <a:prstGeom prst="rect">
                        <a:avLst/>
                      </a:prstGeom>
                      <a:solidFill>
                        <a:srgbClr val="FFFFFF"/>
                      </a:solidFill>
                      <a:ln w="508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 name="Object 36">
            <a:extLst>
              <a:ext uri="{FF2B5EF4-FFF2-40B4-BE49-F238E27FC236}">
                <a16:creationId xmlns:a16="http://schemas.microsoft.com/office/drawing/2014/main" id="{DFC174C2-5B79-4ED0-B0F9-6AAE1A7029A4}"/>
              </a:ext>
            </a:extLst>
          </p:cNvPr>
          <p:cNvGraphicFramePr>
            <a:graphicFrameLocks/>
          </p:cNvGraphicFramePr>
          <p:nvPr>
            <p:extLst>
              <p:ext uri="{D42A27DB-BD31-4B8C-83A1-F6EECF244321}">
                <p14:modId xmlns:p14="http://schemas.microsoft.com/office/powerpoint/2010/main" val="3082794200"/>
              </p:ext>
            </p:extLst>
          </p:nvPr>
        </p:nvGraphicFramePr>
        <p:xfrm>
          <a:off x="2605930" y="3765699"/>
          <a:ext cx="990600" cy="479425"/>
        </p:xfrm>
        <a:graphic>
          <a:graphicData uri="http://schemas.openxmlformats.org/presentationml/2006/ole">
            <mc:AlternateContent xmlns:mc="http://schemas.openxmlformats.org/markup-compatibility/2006">
              <mc:Choice xmlns:v="urn:schemas-microsoft-com:vml" Requires="v">
                <p:oleObj spid="_x0000_s3689" name="方程式" r:id="rId9" imgW="469696" imgH="241195" progId="Equation.3">
                  <p:embed/>
                </p:oleObj>
              </mc:Choice>
              <mc:Fallback>
                <p:oleObj name="方程式" r:id="rId9" imgW="469696" imgH="241195" progId="Equation.3">
                  <p:embed/>
                  <p:pic>
                    <p:nvPicPr>
                      <p:cNvPr id="28" name="Object 3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5930" y="3765699"/>
                        <a:ext cx="990600" cy="479425"/>
                      </a:xfrm>
                      <a:prstGeom prst="rect">
                        <a:avLst/>
                      </a:prstGeom>
                      <a:solidFill>
                        <a:srgbClr val="FFFFFF"/>
                      </a:solidFill>
                      <a:ln w="50800">
                        <a:solidFill>
                          <a:srgbClr val="C1CE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 name="物件 1">
            <a:extLst>
              <a:ext uri="{FF2B5EF4-FFF2-40B4-BE49-F238E27FC236}">
                <a16:creationId xmlns:a16="http://schemas.microsoft.com/office/drawing/2014/main" id="{6FB6B16A-024E-408E-AC14-5AC83E3F2885}"/>
              </a:ext>
            </a:extLst>
          </p:cNvPr>
          <p:cNvGraphicFramePr>
            <a:graphicFrameLocks/>
          </p:cNvGraphicFramePr>
          <p:nvPr>
            <p:extLst>
              <p:ext uri="{D42A27DB-BD31-4B8C-83A1-F6EECF244321}">
                <p14:modId xmlns:p14="http://schemas.microsoft.com/office/powerpoint/2010/main" val="778264469"/>
              </p:ext>
            </p:extLst>
          </p:nvPr>
        </p:nvGraphicFramePr>
        <p:xfrm>
          <a:off x="5777755" y="4815036"/>
          <a:ext cx="2463800" cy="1211263"/>
        </p:xfrm>
        <a:graphic>
          <a:graphicData uri="http://schemas.openxmlformats.org/presentationml/2006/ole">
            <mc:AlternateContent xmlns:mc="http://schemas.openxmlformats.org/markup-compatibility/2006">
              <mc:Choice xmlns:v="urn:schemas-microsoft-com:vml" Requires="v">
                <p:oleObj spid="_x0000_s3690" name="方程式" r:id="rId11" imgW="1168400" imgH="609600" progId="Equation.3">
                  <p:embed/>
                </p:oleObj>
              </mc:Choice>
              <mc:Fallback>
                <p:oleObj name="方程式" r:id="rId11" imgW="1168400" imgH="609600" progId="Equation.3">
                  <p:embed/>
                  <p:pic>
                    <p:nvPicPr>
                      <p:cNvPr id="29" name="物件 1"/>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77755" y="4815036"/>
                        <a:ext cx="2463800" cy="1211263"/>
                      </a:xfrm>
                      <a:prstGeom prst="rect">
                        <a:avLst/>
                      </a:prstGeom>
                      <a:solidFill>
                        <a:srgbClr val="FFFFFF"/>
                      </a:solidFill>
                      <a:ln w="25400">
                        <a:solidFill>
                          <a:schemeClr val="tx1"/>
                        </a:solidFill>
                        <a:miter lim="800000"/>
                        <a:headEnd/>
                        <a:tailEnd/>
                      </a:ln>
                    </p:spPr>
                  </p:pic>
                </p:oleObj>
              </mc:Fallback>
            </mc:AlternateContent>
          </a:graphicData>
        </a:graphic>
      </p:graphicFrame>
      <p:graphicFrame>
        <p:nvGraphicFramePr>
          <p:cNvPr id="75" name="物件 2">
            <a:extLst>
              <a:ext uri="{FF2B5EF4-FFF2-40B4-BE49-F238E27FC236}">
                <a16:creationId xmlns:a16="http://schemas.microsoft.com/office/drawing/2014/main" id="{71D76312-21AA-4CFB-B7CA-7F349C9F65EA}"/>
              </a:ext>
            </a:extLst>
          </p:cNvPr>
          <p:cNvGraphicFramePr>
            <a:graphicFrameLocks/>
          </p:cNvGraphicFramePr>
          <p:nvPr>
            <p:extLst>
              <p:ext uri="{D42A27DB-BD31-4B8C-83A1-F6EECF244321}">
                <p14:modId xmlns:p14="http://schemas.microsoft.com/office/powerpoint/2010/main" val="1509233736"/>
              </p:ext>
            </p:extLst>
          </p:nvPr>
        </p:nvGraphicFramePr>
        <p:xfrm>
          <a:off x="8817818" y="3784749"/>
          <a:ext cx="590550" cy="454025"/>
        </p:xfrm>
        <a:graphic>
          <a:graphicData uri="http://schemas.openxmlformats.org/presentationml/2006/ole">
            <mc:AlternateContent xmlns:mc="http://schemas.openxmlformats.org/markup-compatibility/2006">
              <mc:Choice xmlns:v="urn:schemas-microsoft-com:vml" Requires="v">
                <p:oleObj spid="_x0000_s3691" name="方程式" r:id="rId13" imgW="279400" imgH="228600" progId="Equation.3">
                  <p:embed/>
                </p:oleObj>
              </mc:Choice>
              <mc:Fallback>
                <p:oleObj name="方程式" r:id="rId13" imgW="279400" imgH="228600" progId="Equation.3">
                  <p:embed/>
                  <p:pic>
                    <p:nvPicPr>
                      <p:cNvPr id="30" name="物件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17818" y="3784749"/>
                        <a:ext cx="590550" cy="454025"/>
                      </a:xfrm>
                      <a:prstGeom prst="rect">
                        <a:avLst/>
                      </a:prstGeom>
                      <a:solidFill>
                        <a:srgbClr val="FFFFFF"/>
                      </a:solidFill>
                      <a:ln w="25400">
                        <a:solidFill>
                          <a:schemeClr val="tx1"/>
                        </a:solidFill>
                        <a:miter lim="800000"/>
                        <a:headEnd/>
                        <a:tailEnd/>
                      </a:ln>
                    </p:spPr>
                  </p:pic>
                </p:oleObj>
              </mc:Fallback>
            </mc:AlternateContent>
          </a:graphicData>
        </a:graphic>
      </p:graphicFrame>
      <p:sp>
        <p:nvSpPr>
          <p:cNvPr id="76" name="圓角矩形圖說文字 6">
            <a:extLst>
              <a:ext uri="{FF2B5EF4-FFF2-40B4-BE49-F238E27FC236}">
                <a16:creationId xmlns:a16="http://schemas.microsoft.com/office/drawing/2014/main" id="{30314462-F840-4BA0-8A39-3067188E860F}"/>
              </a:ext>
            </a:extLst>
          </p:cNvPr>
          <p:cNvSpPr>
            <a:spLocks noChangeArrowheads="1"/>
          </p:cNvSpPr>
          <p:nvPr/>
        </p:nvSpPr>
        <p:spPr bwMode="auto">
          <a:xfrm>
            <a:off x="7665962" y="3159274"/>
            <a:ext cx="1536296" cy="306467"/>
          </a:xfrm>
          <a:prstGeom prst="wedgeRoundRectCallout">
            <a:avLst>
              <a:gd name="adj1" fmla="val 38707"/>
              <a:gd name="adj2" fmla="val 125651"/>
              <a:gd name="adj3" fmla="val 16667"/>
            </a:avLst>
          </a:prstGeom>
          <a:solidFill>
            <a:srgbClr val="C8FEC8"/>
          </a:solidFill>
          <a:ln w="9525" algn="ctr">
            <a:solidFill>
              <a:srgbClr val="92D050"/>
            </a:solidFill>
            <a:round/>
            <a:headEnd type="none" w="sm" len="sm"/>
            <a:tailEnd type="none" w="sm" len="sm"/>
          </a:ln>
        </p:spPr>
        <p:txBody>
          <a:bodyPr wrap="none">
            <a:spAutoFit/>
          </a:bodyP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a:lnSpc>
                <a:spcPct val="100000"/>
              </a:lnSpc>
              <a:spcBef>
                <a:spcPct val="0"/>
              </a:spcBef>
            </a:pPr>
            <a:r>
              <a:rPr lang="en-US" altLang="zh-TW" sz="1200" b="0" dirty="0">
                <a:solidFill>
                  <a:schemeClr val="tx1"/>
                </a:solidFill>
              </a:rPr>
              <a:t>Either 0% or 100%!</a:t>
            </a:r>
            <a:endParaRPr lang="zh-TW" altLang="en-US" sz="1200" b="0" dirty="0">
              <a:solidFill>
                <a:schemeClr val="tx1"/>
              </a:solidFill>
            </a:endParaRPr>
          </a:p>
        </p:txBody>
      </p:sp>
      <p:sp>
        <p:nvSpPr>
          <p:cNvPr id="77" name="圓角矩形圖說文字 32">
            <a:extLst>
              <a:ext uri="{FF2B5EF4-FFF2-40B4-BE49-F238E27FC236}">
                <a16:creationId xmlns:a16="http://schemas.microsoft.com/office/drawing/2014/main" id="{68E29A68-8598-4934-B4DA-02201E05A5E5}"/>
              </a:ext>
            </a:extLst>
          </p:cNvPr>
          <p:cNvSpPr/>
          <p:nvPr/>
        </p:nvSpPr>
        <p:spPr>
          <a:xfrm>
            <a:off x="4008792" y="5702532"/>
            <a:ext cx="1424922" cy="408623"/>
          </a:xfrm>
          <a:prstGeom prst="wedgeRoundRectCallout">
            <a:avLst>
              <a:gd name="adj1" fmla="val 66402"/>
              <a:gd name="adj2" fmla="val -54799"/>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rPr>
              <a:t>Outside test!</a:t>
            </a:r>
            <a:endParaRPr lang="zh-TW" altLang="en-US" dirty="0">
              <a:solidFill>
                <a:schemeClr val="tx1"/>
              </a:solidFill>
            </a:endParaRPr>
          </a:p>
        </p:txBody>
      </p:sp>
      <p:sp>
        <p:nvSpPr>
          <p:cNvPr id="78" name="Rectangle 24">
            <a:extLst>
              <a:ext uri="{FF2B5EF4-FFF2-40B4-BE49-F238E27FC236}">
                <a16:creationId xmlns:a16="http://schemas.microsoft.com/office/drawing/2014/main" id="{6AB28370-2345-41A6-B2C9-26A7B1AD6718}"/>
              </a:ext>
            </a:extLst>
          </p:cNvPr>
          <p:cNvSpPr>
            <a:spLocks noChangeArrowheads="1"/>
          </p:cNvSpPr>
          <p:nvPr/>
        </p:nvSpPr>
        <p:spPr bwMode="auto">
          <a:xfrm>
            <a:off x="407368" y="3557414"/>
            <a:ext cx="1391407" cy="92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4000"/>
              </a:lnSpc>
              <a:spcBef>
                <a:spcPct val="30000"/>
              </a:spcBef>
              <a:defRPr kumimoji="1" sz="2600" b="1">
                <a:solidFill>
                  <a:srgbClr val="FDFF31"/>
                </a:solidFill>
                <a:latin typeface="Arial" panose="020B0604020202020204" pitchFamily="34" charset="0"/>
                <a:ea typeface="新細明體" panose="02020500000000000000" pitchFamily="18" charset="-120"/>
              </a:defRPr>
            </a:lvl1pPr>
            <a:lvl2pPr marL="742950" indent="-285750">
              <a:lnSpc>
                <a:spcPct val="89000"/>
              </a:lnSpc>
              <a:spcBef>
                <a:spcPct val="30000"/>
              </a:spcBef>
              <a:buChar char="•"/>
              <a:defRPr kumimoji="1" sz="2200" b="1">
                <a:solidFill>
                  <a:srgbClr val="FDFF31"/>
                </a:solidFill>
                <a:latin typeface="Arial" panose="020B0604020202020204" pitchFamily="34" charset="0"/>
                <a:ea typeface="新細明體" panose="02020500000000000000" pitchFamily="18" charset="-120"/>
              </a:defRPr>
            </a:lvl2pPr>
            <a:lvl3pPr marL="1143000" indent="-228600">
              <a:lnSpc>
                <a:spcPct val="89000"/>
              </a:lnSpc>
              <a:spcBef>
                <a:spcPct val="30000"/>
              </a:spcBef>
              <a:buChar char="-"/>
              <a:defRPr kumimoji="1" sz="2200">
                <a:solidFill>
                  <a:srgbClr val="FDFF3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a:lnSpc>
                <a:spcPct val="100000"/>
              </a:lnSpc>
              <a:spcBef>
                <a:spcPct val="0"/>
              </a:spcBef>
            </a:pPr>
            <a:r>
              <a:rPr lang="en-US" altLang="zh-TW" sz="1800" b="0" dirty="0">
                <a:solidFill>
                  <a:schemeClr val="tx1"/>
                </a:solidFill>
              </a:rPr>
              <a:t>n </a:t>
            </a:r>
            <a:br>
              <a:rPr lang="en-US" altLang="zh-TW" sz="1800" b="0" dirty="0">
                <a:solidFill>
                  <a:schemeClr val="tx1"/>
                </a:solidFill>
              </a:rPr>
            </a:br>
            <a:r>
              <a:rPr lang="en-US" altLang="zh-TW" sz="1800" b="0" dirty="0">
                <a:solidFill>
                  <a:schemeClr val="tx1"/>
                </a:solidFill>
              </a:rPr>
              <a:t>input/output</a:t>
            </a:r>
          </a:p>
          <a:p>
            <a:pPr algn="ctr">
              <a:lnSpc>
                <a:spcPct val="100000"/>
              </a:lnSpc>
              <a:spcBef>
                <a:spcPct val="0"/>
              </a:spcBef>
            </a:pPr>
            <a:r>
              <a:rPr lang="en-US" altLang="zh-TW" sz="1800" b="0" dirty="0">
                <a:solidFill>
                  <a:schemeClr val="tx1"/>
                </a:solidFill>
              </a:rPr>
              <a:t>pairs</a:t>
            </a:r>
          </a:p>
        </p:txBody>
      </p:sp>
      <p:sp>
        <p:nvSpPr>
          <p:cNvPr id="79" name="左大括弧 78">
            <a:extLst>
              <a:ext uri="{FF2B5EF4-FFF2-40B4-BE49-F238E27FC236}">
                <a16:creationId xmlns:a16="http://schemas.microsoft.com/office/drawing/2014/main" id="{D8A49236-A8A7-471A-9A4A-D3999CB9D93A}"/>
              </a:ext>
            </a:extLst>
          </p:cNvPr>
          <p:cNvSpPr/>
          <p:nvPr/>
        </p:nvSpPr>
        <p:spPr>
          <a:xfrm>
            <a:off x="1743169" y="2233166"/>
            <a:ext cx="370136" cy="36441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4" name="投影片編號版面配置區 2">
            <a:extLst>
              <a:ext uri="{FF2B5EF4-FFF2-40B4-BE49-F238E27FC236}">
                <a16:creationId xmlns:a16="http://schemas.microsoft.com/office/drawing/2014/main" id="{F98630EF-1270-914F-B394-AC1A538E8353}"/>
              </a:ext>
            </a:extLst>
          </p:cNvPr>
          <p:cNvSpPr txBox="1">
            <a:spLocks/>
          </p:cNvSpPr>
          <p:nvPr/>
        </p:nvSpPr>
        <p:spPr>
          <a:xfrm>
            <a:off x="11707471" y="6491288"/>
            <a:ext cx="367736" cy="276981"/>
          </a:xfrm>
        </p:spPr>
        <p:txBody>
          <a:bodyPr/>
          <a:lstStyle>
            <a:defPPr lvl="0">
              <a:defRPr lang="zh-TW"/>
            </a:defPPr>
            <a:lvl1pPr lvl="0"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lvl="1"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lvl="2"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lvl="3"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lvl="4"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lvl="5" algn="l" defTabSz="914400" rtl="0" eaLnBrk="1" latinLnBrk="0" hangingPunct="1">
              <a:defRPr kumimoji="1" kern="1200">
                <a:solidFill>
                  <a:schemeClr val="tx1"/>
                </a:solidFill>
                <a:latin typeface="Arial" pitchFamily="34" charset="0"/>
                <a:ea typeface="新細明體" pitchFamily="18" charset="-120"/>
                <a:cs typeface="+mn-cs"/>
              </a:defRPr>
            </a:lvl6pPr>
            <a:lvl7pPr marL="2743200" lvl="6" algn="l" defTabSz="914400" rtl="0" eaLnBrk="1" latinLnBrk="0" hangingPunct="1">
              <a:defRPr kumimoji="1" kern="1200">
                <a:solidFill>
                  <a:schemeClr val="tx1"/>
                </a:solidFill>
                <a:latin typeface="Arial" pitchFamily="34" charset="0"/>
                <a:ea typeface="新細明體" pitchFamily="18" charset="-120"/>
                <a:cs typeface="+mn-cs"/>
              </a:defRPr>
            </a:lvl7pPr>
            <a:lvl8pPr marL="3200400" lvl="7" algn="l" defTabSz="914400" rtl="0" eaLnBrk="1" latinLnBrk="0" hangingPunct="1">
              <a:defRPr kumimoji="1" kern="1200">
                <a:solidFill>
                  <a:schemeClr val="tx1"/>
                </a:solidFill>
                <a:latin typeface="Arial" pitchFamily="34" charset="0"/>
                <a:ea typeface="新細明體" pitchFamily="18" charset="-120"/>
                <a:cs typeface="+mn-cs"/>
              </a:defRPr>
            </a:lvl8pPr>
            <a:lvl9pPr marL="3657600" lvl="8" algn="l" defTabSz="914400" rtl="0" eaLnBrk="1" latinLnBrk="0" hangingPunct="1">
              <a:defRPr kumimoji="1" kern="1200">
                <a:solidFill>
                  <a:schemeClr val="tx1"/>
                </a:solidFill>
                <a:latin typeface="Arial" pitchFamily="34" charset="0"/>
                <a:ea typeface="新細明體" pitchFamily="18" charset="-120"/>
                <a:cs typeface="+mn-cs"/>
              </a:defRPr>
            </a:lvl9pPr>
          </a:lstStyle>
          <a:p>
            <a:pPr>
              <a:defRPr/>
            </a:pPr>
            <a:fld id="{F8E63FCA-909A-0E41-83E6-98DE1485C005}" type="slidenum">
              <a:rPr lang="zh-TW" altLang="en-US" smtClean="0"/>
              <a:pPr>
                <a:defRPr/>
              </a:pPr>
              <a:t>8</a:t>
            </a:fld>
            <a:endParaRPr lang="zh-TW" altLang="en-US"/>
          </a:p>
        </p:txBody>
      </p:sp>
    </p:spTree>
    <p:extLst>
      <p:ext uri="{BB962C8B-B14F-4D97-AF65-F5344CB8AC3E}">
        <p14:creationId xmlns:p14="http://schemas.microsoft.com/office/powerpoint/2010/main" val="42142506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主要無頁碼">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都會">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市場">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都會">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都會">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市場">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都會">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都會">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13_都會">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都會">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都會">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4_市場">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都會">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都會">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5_市場">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都會">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1_都會">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都會">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都會">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8.xml><?xml version="1.0" encoding="utf-8"?>
<a:theme xmlns:a="http://schemas.openxmlformats.org/drawingml/2006/main" name="2_都會">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都會">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都會">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都會">
  <a:themeElements>
    <a:clrScheme name="都會">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都會">
      <a:majorFont>
        <a:latin typeface="Calibri"/>
        <a:ea typeface="Calibri"/>
        <a:cs typeface="Calibri"/>
      </a:majorFont>
      <a:minorFont>
        <a:latin typeface="Helvetica"/>
        <a:ea typeface="Helvetica"/>
        <a:cs typeface="Helvetica"/>
      </a:minorFont>
    </a:fontScheme>
    <a:fmtScheme name="都會">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icrosoft JhengHei"/>
            <a:ea typeface="Microsoft JhengHei"/>
            <a:cs typeface="Microsoft JhengHei"/>
            <a:sym typeface="Microsoft JhengHe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icrosoft JhengHei"/>
            <a:ea typeface="Microsoft JhengHei"/>
            <a:cs typeface="Microsoft JhengHei"/>
            <a:sym typeface="Microsoft JhengHe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888</TotalTime>
  <Words>2059</Words>
  <Application>Microsoft Office PowerPoint</Application>
  <PresentationFormat>寬螢幕</PresentationFormat>
  <Paragraphs>491</Paragraphs>
  <Slides>41</Slides>
  <Notes>10</Notes>
  <HiddenSlides>0</HiddenSlides>
  <MMClips>0</MMClips>
  <ScaleCrop>false</ScaleCrop>
  <HeadingPairs>
    <vt:vector size="8" baseType="variant">
      <vt:variant>
        <vt:lpstr>使用字型</vt:lpstr>
      </vt:variant>
      <vt:variant>
        <vt:i4>16</vt:i4>
      </vt:variant>
      <vt:variant>
        <vt:lpstr>佈景主題</vt:lpstr>
      </vt:variant>
      <vt:variant>
        <vt:i4>9</vt:i4>
      </vt:variant>
      <vt:variant>
        <vt:lpstr>內嵌 OLE 伺服程式</vt:lpstr>
      </vt:variant>
      <vt:variant>
        <vt:i4>3</vt:i4>
      </vt:variant>
      <vt:variant>
        <vt:lpstr>投影片標題</vt:lpstr>
      </vt:variant>
      <vt:variant>
        <vt:i4>41</vt:i4>
      </vt:variant>
    </vt:vector>
  </HeadingPairs>
  <TitlesOfParts>
    <vt:vector size="69" baseType="lpstr">
      <vt:lpstr>方正姚体</vt:lpstr>
      <vt:lpstr>SimHei</vt:lpstr>
      <vt:lpstr>宋体</vt:lpstr>
      <vt:lpstr>微軟正黑體</vt:lpstr>
      <vt:lpstr>微軟正黑體</vt:lpstr>
      <vt:lpstr>新細明體</vt:lpstr>
      <vt:lpstr>Arial</vt:lpstr>
      <vt:lpstr>Calibri</vt:lpstr>
      <vt:lpstr>Cambria Math</vt:lpstr>
      <vt:lpstr>Georgia</vt:lpstr>
      <vt:lpstr>Helvetica</vt:lpstr>
      <vt:lpstr>Symbol</vt:lpstr>
      <vt:lpstr>Times New Roman</vt:lpstr>
      <vt:lpstr>Trebuchet MS</vt:lpstr>
      <vt:lpstr>Wingdings</vt:lpstr>
      <vt:lpstr>Wingdings 2</vt:lpstr>
      <vt:lpstr>主要無頁碼</vt:lpstr>
      <vt:lpstr>市場</vt:lpstr>
      <vt:lpstr>2_市場</vt:lpstr>
      <vt:lpstr>13_都會</vt:lpstr>
      <vt:lpstr>4_市場</vt:lpstr>
      <vt:lpstr>5_市場</vt:lpstr>
      <vt:lpstr>1_都會</vt:lpstr>
      <vt:lpstr>2_都會</vt:lpstr>
      <vt:lpstr>都會</vt:lpstr>
      <vt:lpstr>think-cell Slide</vt:lpstr>
      <vt:lpstr>Photo Editor 影像</vt:lpstr>
      <vt:lpstr>方程式</vt:lpstr>
      <vt:lpstr>Caveats for Conventional Machine Learning</vt:lpstr>
      <vt:lpstr>Outline</vt:lpstr>
      <vt:lpstr>Dataset Format for Classification</vt:lpstr>
      <vt:lpstr>Dataset Anomaly</vt:lpstr>
      <vt:lpstr>Performance Evaluation: Underfitting and Overfitting</vt:lpstr>
      <vt:lpstr>Dataset Partitioning</vt:lpstr>
      <vt:lpstr>M-fold Cross Validation with m=2</vt:lpstr>
      <vt:lpstr>M-fold Cross Validation</vt:lpstr>
      <vt:lpstr>Leave-one-out Cross Validation (LOOCV, with m=n)</vt:lpstr>
      <vt:lpstr>Applications of Cross Validation</vt:lpstr>
      <vt:lpstr>Heads-up for M-fold Cross Validation</vt:lpstr>
      <vt:lpstr>Feature Selection</vt:lpstr>
      <vt:lpstr>Proper Use of Feature Selection</vt:lpstr>
      <vt:lpstr>Caveat in Feature Selection for a Random Dataset</vt:lpstr>
      <vt:lpstr>Caveat in Feature Extraction via PCA/LDA</vt:lpstr>
      <vt:lpstr>Caveat in using PCA/LDA</vt:lpstr>
      <vt:lpstr>Missing Value Handling on Training Set</vt:lpstr>
      <vt:lpstr>Missing Value Handling on Test/Validation Sets</vt:lpstr>
      <vt:lpstr>Caveat in Handling Missing Values</vt:lpstr>
      <vt:lpstr>Imbalanced Dataset</vt:lpstr>
      <vt:lpstr>Data Leakage</vt:lpstr>
      <vt:lpstr>Perception: ML Products Are All about ML</vt:lpstr>
      <vt:lpstr>In Reality: ML Products Require MLOps, A Lot of It…</vt:lpstr>
      <vt:lpstr>玉山專案分享</vt:lpstr>
      <vt:lpstr>票據影像辨識</vt:lpstr>
      <vt:lpstr>專案背景</vt:lpstr>
      <vt:lpstr>支票一張</vt:lpstr>
      <vt:lpstr>專案目標與範疇</vt:lpstr>
      <vt:lpstr>NLP</vt:lpstr>
      <vt:lpstr>PowerPoint 簡報</vt:lpstr>
      <vt:lpstr>PowerPoint 簡報</vt:lpstr>
      <vt:lpstr>信用卡冒用偵測</vt:lpstr>
      <vt:lpstr>PowerPoint 簡報</vt:lpstr>
      <vt:lpstr>PowerPoint 簡報</vt:lpstr>
      <vt:lpstr>房屋自動估價模型專案</vt:lpstr>
      <vt:lpstr>專案緣起</vt:lpstr>
      <vt:lpstr>模型新舊比較</vt:lpstr>
      <vt:lpstr>POI（Point of Interest）介紹 </vt:lpstr>
      <vt:lpstr>模型調整 – 模型架構調整</vt:lpstr>
      <vt:lpstr>Conclusions</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Caveats for Conventional Machine Learning</dc:title>
  <dc:creator>user</dc:creator>
  <cp:lastModifiedBy>user</cp:lastModifiedBy>
  <cp:revision>45</cp:revision>
  <dcterms:modified xsi:type="dcterms:W3CDTF">2021-09-03T07:03:24Z</dcterms:modified>
</cp:coreProperties>
</file>